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66" r:id="rId4"/>
    <p:sldId id="258" r:id="rId5"/>
    <p:sldId id="259" r:id="rId6"/>
    <p:sldId id="260" r:id="rId7"/>
    <p:sldId id="267" r:id="rId8"/>
    <p:sldId id="268" r:id="rId9"/>
    <p:sldId id="269" r:id="rId10"/>
    <p:sldId id="270"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p:scale>
          <a:sx n="93" d="100"/>
          <a:sy n="93" d="100"/>
        </p:scale>
        <p:origin x="111"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9AF991-3D5C-4B72-B727-984C5B624E5F}"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7EE4A5AF-70E7-4D6A-BBDA-FE561C80C54F}">
      <dgm:prSet/>
      <dgm:spPr/>
      <dgm:t>
        <a:bodyPr/>
        <a:lstStyle/>
        <a:p>
          <a:r>
            <a:rPr lang="en-US" dirty="0"/>
            <a:t>Integer: a number (x)</a:t>
          </a:r>
        </a:p>
      </dgm:t>
    </dgm:pt>
    <dgm:pt modelId="{F940F554-51B7-4322-9388-E147A090E1FB}" type="parTrans" cxnId="{F92371B9-5D83-482F-B59D-CDAA3BDB5D8B}">
      <dgm:prSet/>
      <dgm:spPr/>
      <dgm:t>
        <a:bodyPr/>
        <a:lstStyle/>
        <a:p>
          <a:endParaRPr lang="en-US"/>
        </a:p>
      </dgm:t>
    </dgm:pt>
    <dgm:pt modelId="{8E442280-790E-4840-A1E4-74B026EEB0C1}" type="sibTrans" cxnId="{F92371B9-5D83-482F-B59D-CDAA3BDB5D8B}">
      <dgm:prSet/>
      <dgm:spPr/>
      <dgm:t>
        <a:bodyPr/>
        <a:lstStyle/>
        <a:p>
          <a:endParaRPr lang="en-US"/>
        </a:p>
      </dgm:t>
    </dgm:pt>
    <dgm:pt modelId="{61616860-DA98-45FE-98EF-64DC479C0CE9}">
      <dgm:prSet/>
      <dgm:spPr/>
      <dgm:t>
        <a:bodyPr/>
        <a:lstStyle/>
        <a:p>
          <a:r>
            <a:rPr lang="en-US"/>
            <a:t>Consecutive: what comes next in order</a:t>
          </a:r>
        </a:p>
      </dgm:t>
    </dgm:pt>
    <dgm:pt modelId="{F7ECC5A5-0995-42CF-BF38-BADA315DD3EE}" type="parTrans" cxnId="{9D6C93E6-B98D-4BAC-9054-19AB66810ECC}">
      <dgm:prSet/>
      <dgm:spPr/>
      <dgm:t>
        <a:bodyPr/>
        <a:lstStyle/>
        <a:p>
          <a:endParaRPr lang="en-US"/>
        </a:p>
      </dgm:t>
    </dgm:pt>
    <dgm:pt modelId="{07ACCD3A-E51E-4318-9B7B-B1E93AEAD8A2}" type="sibTrans" cxnId="{9D6C93E6-B98D-4BAC-9054-19AB66810ECC}">
      <dgm:prSet/>
      <dgm:spPr/>
      <dgm:t>
        <a:bodyPr/>
        <a:lstStyle/>
        <a:p>
          <a:endParaRPr lang="en-US"/>
        </a:p>
      </dgm:t>
    </dgm:pt>
    <dgm:pt modelId="{D67080B2-8F74-49A6-B6AD-D3067F2EEFA6}">
      <dgm:prSet/>
      <dgm:spPr/>
      <dgm:t>
        <a:bodyPr/>
        <a:lstStyle/>
        <a:p>
          <a:r>
            <a:rPr lang="en-US"/>
            <a:t>Next Larger Integer: x + 1</a:t>
          </a:r>
        </a:p>
      </dgm:t>
    </dgm:pt>
    <dgm:pt modelId="{4CF9A84C-F8A6-4289-8A2F-2F616F0DBB7A}" type="parTrans" cxnId="{EF0B8636-3635-4566-BCA1-A03CFAD336B7}">
      <dgm:prSet/>
      <dgm:spPr/>
      <dgm:t>
        <a:bodyPr/>
        <a:lstStyle/>
        <a:p>
          <a:endParaRPr lang="en-US"/>
        </a:p>
      </dgm:t>
    </dgm:pt>
    <dgm:pt modelId="{AE4CB7F4-7156-405A-9F72-A4C71D22E69A}" type="sibTrans" cxnId="{EF0B8636-3635-4566-BCA1-A03CFAD336B7}">
      <dgm:prSet/>
      <dgm:spPr/>
      <dgm:t>
        <a:bodyPr/>
        <a:lstStyle/>
        <a:p>
          <a:endParaRPr lang="en-US"/>
        </a:p>
      </dgm:t>
    </dgm:pt>
    <dgm:pt modelId="{ECB06D68-7935-4636-88B8-9C84B9AF618D}">
      <dgm:prSet/>
      <dgm:spPr/>
      <dgm:t>
        <a:bodyPr/>
        <a:lstStyle/>
        <a:p>
          <a:r>
            <a:rPr lang="en-US" dirty="0"/>
            <a:t>Odd Integers: x, (x + 2), (x + 4)…</a:t>
          </a:r>
        </a:p>
      </dgm:t>
    </dgm:pt>
    <dgm:pt modelId="{80B9939E-97F3-4874-85A6-017B8FD823D1}" type="parTrans" cxnId="{73F68EF1-DF8B-4C79-8EC0-9A54C66FBC8B}">
      <dgm:prSet/>
      <dgm:spPr/>
      <dgm:t>
        <a:bodyPr/>
        <a:lstStyle/>
        <a:p>
          <a:endParaRPr lang="en-US"/>
        </a:p>
      </dgm:t>
    </dgm:pt>
    <dgm:pt modelId="{60246F1E-6ED8-47B2-B603-2C5FA2595B55}" type="sibTrans" cxnId="{73F68EF1-DF8B-4C79-8EC0-9A54C66FBC8B}">
      <dgm:prSet/>
      <dgm:spPr/>
      <dgm:t>
        <a:bodyPr/>
        <a:lstStyle/>
        <a:p>
          <a:endParaRPr lang="en-US"/>
        </a:p>
      </dgm:t>
    </dgm:pt>
    <dgm:pt modelId="{323C754E-EA4D-477F-BAAD-B575EE774F4C}">
      <dgm:prSet/>
      <dgm:spPr/>
      <dgm:t>
        <a:bodyPr/>
        <a:lstStyle/>
        <a:p>
          <a:r>
            <a:rPr lang="en-US" dirty="0"/>
            <a:t>Even Integers: 2x, (2x + 2), (2x + 4),…</a:t>
          </a:r>
        </a:p>
      </dgm:t>
    </dgm:pt>
    <dgm:pt modelId="{64CE1A04-EE5D-4296-9EE1-D7E5125C9F19}" type="parTrans" cxnId="{53AFD960-07BD-43D6-BEC8-ED690CAA8133}">
      <dgm:prSet/>
      <dgm:spPr/>
      <dgm:t>
        <a:bodyPr/>
        <a:lstStyle/>
        <a:p>
          <a:endParaRPr lang="en-US"/>
        </a:p>
      </dgm:t>
    </dgm:pt>
    <dgm:pt modelId="{765D1110-3403-4E0A-9962-3A67DFC05442}" type="sibTrans" cxnId="{53AFD960-07BD-43D6-BEC8-ED690CAA8133}">
      <dgm:prSet/>
      <dgm:spPr/>
      <dgm:t>
        <a:bodyPr/>
        <a:lstStyle/>
        <a:p>
          <a:endParaRPr lang="en-US"/>
        </a:p>
      </dgm:t>
    </dgm:pt>
    <dgm:pt modelId="{0D634D5E-DA10-4500-94E5-71C2C9A86CE6}" type="pres">
      <dgm:prSet presAssocID="{6B9AF991-3D5C-4B72-B727-984C5B624E5F}" presName="vert0" presStyleCnt="0">
        <dgm:presLayoutVars>
          <dgm:dir/>
          <dgm:animOne val="branch"/>
          <dgm:animLvl val="lvl"/>
        </dgm:presLayoutVars>
      </dgm:prSet>
      <dgm:spPr/>
    </dgm:pt>
    <dgm:pt modelId="{3FD74445-271E-4F91-BEBB-F98250D780BD}" type="pres">
      <dgm:prSet presAssocID="{7EE4A5AF-70E7-4D6A-BBDA-FE561C80C54F}" presName="thickLine" presStyleLbl="alignNode1" presStyleIdx="0" presStyleCnt="5"/>
      <dgm:spPr/>
    </dgm:pt>
    <dgm:pt modelId="{2D786320-735A-4FC5-809D-A74EFA037565}" type="pres">
      <dgm:prSet presAssocID="{7EE4A5AF-70E7-4D6A-BBDA-FE561C80C54F}" presName="horz1" presStyleCnt="0"/>
      <dgm:spPr/>
    </dgm:pt>
    <dgm:pt modelId="{33723D88-68C5-4022-BC96-959840B4CE7A}" type="pres">
      <dgm:prSet presAssocID="{7EE4A5AF-70E7-4D6A-BBDA-FE561C80C54F}" presName="tx1" presStyleLbl="revTx" presStyleIdx="0" presStyleCnt="5"/>
      <dgm:spPr/>
    </dgm:pt>
    <dgm:pt modelId="{34B5CC81-8C62-4222-B252-537C799067D5}" type="pres">
      <dgm:prSet presAssocID="{7EE4A5AF-70E7-4D6A-BBDA-FE561C80C54F}" presName="vert1" presStyleCnt="0"/>
      <dgm:spPr/>
    </dgm:pt>
    <dgm:pt modelId="{0E988DB4-341C-4E0F-BE00-494BE8EA1BC0}" type="pres">
      <dgm:prSet presAssocID="{61616860-DA98-45FE-98EF-64DC479C0CE9}" presName="thickLine" presStyleLbl="alignNode1" presStyleIdx="1" presStyleCnt="5"/>
      <dgm:spPr/>
    </dgm:pt>
    <dgm:pt modelId="{18B01C5F-6CA9-4A77-B9FA-9C25A5D53BFE}" type="pres">
      <dgm:prSet presAssocID="{61616860-DA98-45FE-98EF-64DC479C0CE9}" presName="horz1" presStyleCnt="0"/>
      <dgm:spPr/>
    </dgm:pt>
    <dgm:pt modelId="{6ED4AFF1-2143-46D6-80E3-4E418D562DD3}" type="pres">
      <dgm:prSet presAssocID="{61616860-DA98-45FE-98EF-64DC479C0CE9}" presName="tx1" presStyleLbl="revTx" presStyleIdx="1" presStyleCnt="5"/>
      <dgm:spPr/>
    </dgm:pt>
    <dgm:pt modelId="{3F43760A-4A89-4B51-9ED2-A4E75F16FFAC}" type="pres">
      <dgm:prSet presAssocID="{61616860-DA98-45FE-98EF-64DC479C0CE9}" presName="vert1" presStyleCnt="0"/>
      <dgm:spPr/>
    </dgm:pt>
    <dgm:pt modelId="{6B0FA928-274D-4F86-8EC2-EB7FBA3F62FB}" type="pres">
      <dgm:prSet presAssocID="{D67080B2-8F74-49A6-B6AD-D3067F2EEFA6}" presName="thickLine" presStyleLbl="alignNode1" presStyleIdx="2" presStyleCnt="5"/>
      <dgm:spPr/>
    </dgm:pt>
    <dgm:pt modelId="{8E763892-3EBF-4FFA-87A9-E9BDC6B1BF58}" type="pres">
      <dgm:prSet presAssocID="{D67080B2-8F74-49A6-B6AD-D3067F2EEFA6}" presName="horz1" presStyleCnt="0"/>
      <dgm:spPr/>
    </dgm:pt>
    <dgm:pt modelId="{9EA8CDAC-7C9D-4747-92FA-7B5F88552582}" type="pres">
      <dgm:prSet presAssocID="{D67080B2-8F74-49A6-B6AD-D3067F2EEFA6}" presName="tx1" presStyleLbl="revTx" presStyleIdx="2" presStyleCnt="5"/>
      <dgm:spPr/>
    </dgm:pt>
    <dgm:pt modelId="{56EDF337-9D94-4A1A-A67F-68294A34D4DF}" type="pres">
      <dgm:prSet presAssocID="{D67080B2-8F74-49A6-B6AD-D3067F2EEFA6}" presName="vert1" presStyleCnt="0"/>
      <dgm:spPr/>
    </dgm:pt>
    <dgm:pt modelId="{75CDD481-0185-47AD-8A1C-4A2BA81B1E22}" type="pres">
      <dgm:prSet presAssocID="{ECB06D68-7935-4636-88B8-9C84B9AF618D}" presName="thickLine" presStyleLbl="alignNode1" presStyleIdx="3" presStyleCnt="5"/>
      <dgm:spPr/>
    </dgm:pt>
    <dgm:pt modelId="{980C81A1-694E-4C22-A820-CF58D7A06AFF}" type="pres">
      <dgm:prSet presAssocID="{ECB06D68-7935-4636-88B8-9C84B9AF618D}" presName="horz1" presStyleCnt="0"/>
      <dgm:spPr/>
    </dgm:pt>
    <dgm:pt modelId="{E919B381-E689-46A2-86CA-146ABBD0F053}" type="pres">
      <dgm:prSet presAssocID="{ECB06D68-7935-4636-88B8-9C84B9AF618D}" presName="tx1" presStyleLbl="revTx" presStyleIdx="3" presStyleCnt="5"/>
      <dgm:spPr/>
    </dgm:pt>
    <dgm:pt modelId="{B9FF4BC8-CA1F-46CF-A4D6-D3186C21E7B9}" type="pres">
      <dgm:prSet presAssocID="{ECB06D68-7935-4636-88B8-9C84B9AF618D}" presName="vert1" presStyleCnt="0"/>
      <dgm:spPr/>
    </dgm:pt>
    <dgm:pt modelId="{DFDC50A0-64F4-4CF9-B859-00D01E63CD1F}" type="pres">
      <dgm:prSet presAssocID="{323C754E-EA4D-477F-BAAD-B575EE774F4C}" presName="thickLine" presStyleLbl="alignNode1" presStyleIdx="4" presStyleCnt="5"/>
      <dgm:spPr/>
    </dgm:pt>
    <dgm:pt modelId="{8BCBE4A3-4491-4F5A-ACAB-A8034CA6CCC4}" type="pres">
      <dgm:prSet presAssocID="{323C754E-EA4D-477F-BAAD-B575EE774F4C}" presName="horz1" presStyleCnt="0"/>
      <dgm:spPr/>
    </dgm:pt>
    <dgm:pt modelId="{BF82554C-82E7-4836-BD8A-34BF92FB534A}" type="pres">
      <dgm:prSet presAssocID="{323C754E-EA4D-477F-BAAD-B575EE774F4C}" presName="tx1" presStyleLbl="revTx" presStyleIdx="4" presStyleCnt="5"/>
      <dgm:spPr/>
    </dgm:pt>
    <dgm:pt modelId="{7F2350D4-B3F2-4259-A147-E82356ED125C}" type="pres">
      <dgm:prSet presAssocID="{323C754E-EA4D-477F-BAAD-B575EE774F4C}" presName="vert1" presStyleCnt="0"/>
      <dgm:spPr/>
    </dgm:pt>
  </dgm:ptLst>
  <dgm:cxnLst>
    <dgm:cxn modelId="{0EC1601D-31EC-4999-BC61-05C53D7D02B5}" type="presOf" srcId="{7EE4A5AF-70E7-4D6A-BBDA-FE561C80C54F}" destId="{33723D88-68C5-4022-BC96-959840B4CE7A}" srcOrd="0" destOrd="0" presId="urn:microsoft.com/office/officeart/2008/layout/LinedList"/>
    <dgm:cxn modelId="{3F01B71E-C603-4B5B-89E1-B99D830C8A73}" type="presOf" srcId="{6B9AF991-3D5C-4B72-B727-984C5B624E5F}" destId="{0D634D5E-DA10-4500-94E5-71C2C9A86CE6}" srcOrd="0" destOrd="0" presId="urn:microsoft.com/office/officeart/2008/layout/LinedList"/>
    <dgm:cxn modelId="{EF0B8636-3635-4566-BCA1-A03CFAD336B7}" srcId="{6B9AF991-3D5C-4B72-B727-984C5B624E5F}" destId="{D67080B2-8F74-49A6-B6AD-D3067F2EEFA6}" srcOrd="2" destOrd="0" parTransId="{4CF9A84C-F8A6-4289-8A2F-2F616F0DBB7A}" sibTransId="{AE4CB7F4-7156-405A-9F72-A4C71D22E69A}"/>
    <dgm:cxn modelId="{53AFD960-07BD-43D6-BEC8-ED690CAA8133}" srcId="{6B9AF991-3D5C-4B72-B727-984C5B624E5F}" destId="{323C754E-EA4D-477F-BAAD-B575EE774F4C}" srcOrd="4" destOrd="0" parTransId="{64CE1A04-EE5D-4296-9EE1-D7E5125C9F19}" sibTransId="{765D1110-3403-4E0A-9962-3A67DFC05442}"/>
    <dgm:cxn modelId="{43E36750-F573-434A-87C2-6623CFA6D02F}" type="presOf" srcId="{D67080B2-8F74-49A6-B6AD-D3067F2EEFA6}" destId="{9EA8CDAC-7C9D-4747-92FA-7B5F88552582}" srcOrd="0" destOrd="0" presId="urn:microsoft.com/office/officeart/2008/layout/LinedList"/>
    <dgm:cxn modelId="{1B3DD553-72C3-4D0C-B6CE-97A3C13B65A8}" type="presOf" srcId="{323C754E-EA4D-477F-BAAD-B575EE774F4C}" destId="{BF82554C-82E7-4836-BD8A-34BF92FB534A}" srcOrd="0" destOrd="0" presId="urn:microsoft.com/office/officeart/2008/layout/LinedList"/>
    <dgm:cxn modelId="{76201FA1-7718-4FF1-9E01-0BF707297145}" type="presOf" srcId="{61616860-DA98-45FE-98EF-64DC479C0CE9}" destId="{6ED4AFF1-2143-46D6-80E3-4E418D562DD3}" srcOrd="0" destOrd="0" presId="urn:microsoft.com/office/officeart/2008/layout/LinedList"/>
    <dgm:cxn modelId="{F92371B9-5D83-482F-B59D-CDAA3BDB5D8B}" srcId="{6B9AF991-3D5C-4B72-B727-984C5B624E5F}" destId="{7EE4A5AF-70E7-4D6A-BBDA-FE561C80C54F}" srcOrd="0" destOrd="0" parTransId="{F940F554-51B7-4322-9388-E147A090E1FB}" sibTransId="{8E442280-790E-4840-A1E4-74B026EEB0C1}"/>
    <dgm:cxn modelId="{0E34F6C2-705A-44AC-BCBE-44936793A8AB}" type="presOf" srcId="{ECB06D68-7935-4636-88B8-9C84B9AF618D}" destId="{E919B381-E689-46A2-86CA-146ABBD0F053}" srcOrd="0" destOrd="0" presId="urn:microsoft.com/office/officeart/2008/layout/LinedList"/>
    <dgm:cxn modelId="{9D6C93E6-B98D-4BAC-9054-19AB66810ECC}" srcId="{6B9AF991-3D5C-4B72-B727-984C5B624E5F}" destId="{61616860-DA98-45FE-98EF-64DC479C0CE9}" srcOrd="1" destOrd="0" parTransId="{F7ECC5A5-0995-42CF-BF38-BADA315DD3EE}" sibTransId="{07ACCD3A-E51E-4318-9B7B-B1E93AEAD8A2}"/>
    <dgm:cxn modelId="{73F68EF1-DF8B-4C79-8EC0-9A54C66FBC8B}" srcId="{6B9AF991-3D5C-4B72-B727-984C5B624E5F}" destId="{ECB06D68-7935-4636-88B8-9C84B9AF618D}" srcOrd="3" destOrd="0" parTransId="{80B9939E-97F3-4874-85A6-017B8FD823D1}" sibTransId="{60246F1E-6ED8-47B2-B603-2C5FA2595B55}"/>
    <dgm:cxn modelId="{999E95DC-BB06-4095-B451-292587765600}" type="presParOf" srcId="{0D634D5E-DA10-4500-94E5-71C2C9A86CE6}" destId="{3FD74445-271E-4F91-BEBB-F98250D780BD}" srcOrd="0" destOrd="0" presId="urn:microsoft.com/office/officeart/2008/layout/LinedList"/>
    <dgm:cxn modelId="{97FF1616-177F-468A-9C0E-4D50864CB35A}" type="presParOf" srcId="{0D634D5E-DA10-4500-94E5-71C2C9A86CE6}" destId="{2D786320-735A-4FC5-809D-A74EFA037565}" srcOrd="1" destOrd="0" presId="urn:microsoft.com/office/officeart/2008/layout/LinedList"/>
    <dgm:cxn modelId="{A756F0E5-E802-4256-928F-262C5E5B07E1}" type="presParOf" srcId="{2D786320-735A-4FC5-809D-A74EFA037565}" destId="{33723D88-68C5-4022-BC96-959840B4CE7A}" srcOrd="0" destOrd="0" presId="urn:microsoft.com/office/officeart/2008/layout/LinedList"/>
    <dgm:cxn modelId="{065B12A8-E8D6-444F-B409-422313491B38}" type="presParOf" srcId="{2D786320-735A-4FC5-809D-A74EFA037565}" destId="{34B5CC81-8C62-4222-B252-537C799067D5}" srcOrd="1" destOrd="0" presId="urn:microsoft.com/office/officeart/2008/layout/LinedList"/>
    <dgm:cxn modelId="{212ABA00-A6F2-4FC6-9E0A-000F04DAC91F}" type="presParOf" srcId="{0D634D5E-DA10-4500-94E5-71C2C9A86CE6}" destId="{0E988DB4-341C-4E0F-BE00-494BE8EA1BC0}" srcOrd="2" destOrd="0" presId="urn:microsoft.com/office/officeart/2008/layout/LinedList"/>
    <dgm:cxn modelId="{2C9F4812-EFC7-459C-BB38-DBAF1068A053}" type="presParOf" srcId="{0D634D5E-DA10-4500-94E5-71C2C9A86CE6}" destId="{18B01C5F-6CA9-4A77-B9FA-9C25A5D53BFE}" srcOrd="3" destOrd="0" presId="urn:microsoft.com/office/officeart/2008/layout/LinedList"/>
    <dgm:cxn modelId="{4A21A493-23A5-4851-BDE5-127DED76D88D}" type="presParOf" srcId="{18B01C5F-6CA9-4A77-B9FA-9C25A5D53BFE}" destId="{6ED4AFF1-2143-46D6-80E3-4E418D562DD3}" srcOrd="0" destOrd="0" presId="urn:microsoft.com/office/officeart/2008/layout/LinedList"/>
    <dgm:cxn modelId="{4E2AE7B4-BDD7-4C72-8DCA-CBC3494F05A0}" type="presParOf" srcId="{18B01C5F-6CA9-4A77-B9FA-9C25A5D53BFE}" destId="{3F43760A-4A89-4B51-9ED2-A4E75F16FFAC}" srcOrd="1" destOrd="0" presId="urn:microsoft.com/office/officeart/2008/layout/LinedList"/>
    <dgm:cxn modelId="{658FA4B7-5336-43AA-8BF0-D995E8B56F5A}" type="presParOf" srcId="{0D634D5E-DA10-4500-94E5-71C2C9A86CE6}" destId="{6B0FA928-274D-4F86-8EC2-EB7FBA3F62FB}" srcOrd="4" destOrd="0" presId="urn:microsoft.com/office/officeart/2008/layout/LinedList"/>
    <dgm:cxn modelId="{80E7E417-E00F-45DF-99FD-2B1DF687157C}" type="presParOf" srcId="{0D634D5E-DA10-4500-94E5-71C2C9A86CE6}" destId="{8E763892-3EBF-4FFA-87A9-E9BDC6B1BF58}" srcOrd="5" destOrd="0" presId="urn:microsoft.com/office/officeart/2008/layout/LinedList"/>
    <dgm:cxn modelId="{D67B29A6-9104-4F1A-A24B-0B016276AA52}" type="presParOf" srcId="{8E763892-3EBF-4FFA-87A9-E9BDC6B1BF58}" destId="{9EA8CDAC-7C9D-4747-92FA-7B5F88552582}" srcOrd="0" destOrd="0" presId="urn:microsoft.com/office/officeart/2008/layout/LinedList"/>
    <dgm:cxn modelId="{F0980213-98C5-4FFA-85D3-65F483FFA873}" type="presParOf" srcId="{8E763892-3EBF-4FFA-87A9-E9BDC6B1BF58}" destId="{56EDF337-9D94-4A1A-A67F-68294A34D4DF}" srcOrd="1" destOrd="0" presId="urn:microsoft.com/office/officeart/2008/layout/LinedList"/>
    <dgm:cxn modelId="{71847918-3DC8-4D7E-A02F-4DDBB5A486DB}" type="presParOf" srcId="{0D634D5E-DA10-4500-94E5-71C2C9A86CE6}" destId="{75CDD481-0185-47AD-8A1C-4A2BA81B1E22}" srcOrd="6" destOrd="0" presId="urn:microsoft.com/office/officeart/2008/layout/LinedList"/>
    <dgm:cxn modelId="{30571088-4C83-45FF-B12F-44B6D8369EBD}" type="presParOf" srcId="{0D634D5E-DA10-4500-94E5-71C2C9A86CE6}" destId="{980C81A1-694E-4C22-A820-CF58D7A06AFF}" srcOrd="7" destOrd="0" presId="urn:microsoft.com/office/officeart/2008/layout/LinedList"/>
    <dgm:cxn modelId="{8C2416BE-F954-454D-8A0E-A04330B3F0A4}" type="presParOf" srcId="{980C81A1-694E-4C22-A820-CF58D7A06AFF}" destId="{E919B381-E689-46A2-86CA-146ABBD0F053}" srcOrd="0" destOrd="0" presId="urn:microsoft.com/office/officeart/2008/layout/LinedList"/>
    <dgm:cxn modelId="{4F6C59D7-8103-4D52-BC45-383503F73A71}" type="presParOf" srcId="{980C81A1-694E-4C22-A820-CF58D7A06AFF}" destId="{B9FF4BC8-CA1F-46CF-A4D6-D3186C21E7B9}" srcOrd="1" destOrd="0" presId="urn:microsoft.com/office/officeart/2008/layout/LinedList"/>
    <dgm:cxn modelId="{AD9D7879-9320-485E-80C8-3385B0E86329}" type="presParOf" srcId="{0D634D5E-DA10-4500-94E5-71C2C9A86CE6}" destId="{DFDC50A0-64F4-4CF9-B859-00D01E63CD1F}" srcOrd="8" destOrd="0" presId="urn:microsoft.com/office/officeart/2008/layout/LinedList"/>
    <dgm:cxn modelId="{443D62C0-6680-481A-9B13-9BD703A9A965}" type="presParOf" srcId="{0D634D5E-DA10-4500-94E5-71C2C9A86CE6}" destId="{8BCBE4A3-4491-4F5A-ACAB-A8034CA6CCC4}" srcOrd="9" destOrd="0" presId="urn:microsoft.com/office/officeart/2008/layout/LinedList"/>
    <dgm:cxn modelId="{17F906EA-CDE4-4F7E-873A-D043FC071BF3}" type="presParOf" srcId="{8BCBE4A3-4491-4F5A-ACAB-A8034CA6CCC4}" destId="{BF82554C-82E7-4836-BD8A-34BF92FB534A}" srcOrd="0" destOrd="0" presId="urn:microsoft.com/office/officeart/2008/layout/LinedList"/>
    <dgm:cxn modelId="{328C3DD0-6C2B-47A7-A047-7D287A03B556}" type="presParOf" srcId="{8BCBE4A3-4491-4F5A-ACAB-A8034CA6CCC4}" destId="{7F2350D4-B3F2-4259-A147-E82356ED125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D74445-271E-4F91-BEBB-F98250D780BD}">
      <dsp:nvSpPr>
        <dsp:cNvPr id="0" name=""/>
        <dsp:cNvSpPr/>
      </dsp:nvSpPr>
      <dsp:spPr>
        <a:xfrm>
          <a:off x="0" y="689"/>
          <a:ext cx="6797675"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33723D88-68C5-4022-BC96-959840B4CE7A}">
      <dsp:nvSpPr>
        <dsp:cNvPr id="0" name=""/>
        <dsp:cNvSpPr/>
      </dsp:nvSpPr>
      <dsp:spPr>
        <a:xfrm>
          <a:off x="0" y="689"/>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Integer: a number (x)</a:t>
          </a:r>
        </a:p>
      </dsp:txBody>
      <dsp:txXfrm>
        <a:off x="0" y="689"/>
        <a:ext cx="6797675" cy="1129706"/>
      </dsp:txXfrm>
    </dsp:sp>
    <dsp:sp modelId="{0E988DB4-341C-4E0F-BE00-494BE8EA1BC0}">
      <dsp:nvSpPr>
        <dsp:cNvPr id="0" name=""/>
        <dsp:cNvSpPr/>
      </dsp:nvSpPr>
      <dsp:spPr>
        <a:xfrm>
          <a:off x="0" y="1130396"/>
          <a:ext cx="6797675" cy="0"/>
        </a:xfrm>
        <a:prstGeom prst="lin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6ED4AFF1-2143-46D6-80E3-4E418D562DD3}">
      <dsp:nvSpPr>
        <dsp:cNvPr id="0" name=""/>
        <dsp:cNvSpPr/>
      </dsp:nvSpPr>
      <dsp:spPr>
        <a:xfrm>
          <a:off x="0" y="1130396"/>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Consecutive: what comes next in order</a:t>
          </a:r>
        </a:p>
      </dsp:txBody>
      <dsp:txXfrm>
        <a:off x="0" y="1130396"/>
        <a:ext cx="6797675" cy="1129706"/>
      </dsp:txXfrm>
    </dsp:sp>
    <dsp:sp modelId="{6B0FA928-274D-4F86-8EC2-EB7FBA3F62FB}">
      <dsp:nvSpPr>
        <dsp:cNvPr id="0" name=""/>
        <dsp:cNvSpPr/>
      </dsp:nvSpPr>
      <dsp:spPr>
        <a:xfrm>
          <a:off x="0" y="2260102"/>
          <a:ext cx="6797675" cy="0"/>
        </a:xfrm>
        <a:prstGeom prst="lin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9EA8CDAC-7C9D-4747-92FA-7B5F88552582}">
      <dsp:nvSpPr>
        <dsp:cNvPr id="0" name=""/>
        <dsp:cNvSpPr/>
      </dsp:nvSpPr>
      <dsp:spPr>
        <a:xfrm>
          <a:off x="0" y="2260102"/>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Next Larger Integer: x + 1</a:t>
          </a:r>
        </a:p>
      </dsp:txBody>
      <dsp:txXfrm>
        <a:off x="0" y="2260102"/>
        <a:ext cx="6797675" cy="1129706"/>
      </dsp:txXfrm>
    </dsp:sp>
    <dsp:sp modelId="{75CDD481-0185-47AD-8A1C-4A2BA81B1E22}">
      <dsp:nvSpPr>
        <dsp:cNvPr id="0" name=""/>
        <dsp:cNvSpPr/>
      </dsp:nvSpPr>
      <dsp:spPr>
        <a:xfrm>
          <a:off x="0" y="3389809"/>
          <a:ext cx="6797675" cy="0"/>
        </a:xfrm>
        <a:prstGeom prst="line">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E919B381-E689-46A2-86CA-146ABBD0F053}">
      <dsp:nvSpPr>
        <dsp:cNvPr id="0" name=""/>
        <dsp:cNvSpPr/>
      </dsp:nvSpPr>
      <dsp:spPr>
        <a:xfrm>
          <a:off x="0" y="3389809"/>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Odd Integers: x, (x + 2), (x + 4)…</a:t>
          </a:r>
        </a:p>
      </dsp:txBody>
      <dsp:txXfrm>
        <a:off x="0" y="3389809"/>
        <a:ext cx="6797675" cy="1129706"/>
      </dsp:txXfrm>
    </dsp:sp>
    <dsp:sp modelId="{DFDC50A0-64F4-4CF9-B859-00D01E63CD1F}">
      <dsp:nvSpPr>
        <dsp:cNvPr id="0" name=""/>
        <dsp:cNvSpPr/>
      </dsp:nvSpPr>
      <dsp:spPr>
        <a:xfrm>
          <a:off x="0" y="4519515"/>
          <a:ext cx="6797675" cy="0"/>
        </a:xfrm>
        <a:prstGeom prst="line">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w="12700" cap="flat" cmpd="sng" algn="ctr">
          <a:solidFill>
            <a:schemeClr val="accent6">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BF82554C-82E7-4836-BD8A-34BF92FB534A}">
      <dsp:nvSpPr>
        <dsp:cNvPr id="0" name=""/>
        <dsp:cNvSpPr/>
      </dsp:nvSpPr>
      <dsp:spPr>
        <a:xfrm>
          <a:off x="0" y="4519515"/>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Even Integers: 2x, (2x + 2), (2x + 4),…</a:t>
          </a:r>
        </a:p>
      </dsp:txBody>
      <dsp:txXfrm>
        <a:off x="0" y="4519515"/>
        <a:ext cx="6797675" cy="112970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06:51.547"/>
    </inkml:context>
    <inkml:brush xml:id="br0">
      <inkml:brushProperty name="width" value="0.05292" units="cm"/>
      <inkml:brushProperty name="height" value="0.05292" units="cm"/>
    </inkml:brush>
  </inkml:definitions>
  <inkml:trace contextRef="#ctx0" brushRef="#br0">2307 9596 192 0,'-14'-32'71'0,"7"23"-55"0,-7-13 9 0,7 13 1 0,-7-4-4 15,3-3-1-15,1-2 0 16,-1 2 1-16,0 0-12 16,4 0 3-16,0 7 1 0,4 0-5 15,6 9-1-15,4 15 0 16,4 14 2-16,7 11-3 15,3 10 1-15,7 10 4 16,0 12 2-16,7 19-1 16,11 6 0-16,-3-6-1 15,6-3 0-15,0 3-4 16,-10 6-3-16,0-6 0 16,-4-9-1-16,-6-17 0 0,-8-2 0 15,0-10-2-15,-3-12-2 16,-4-6 1-16,-4-7-1 15,4-6 0-15,-3-3 2 16,-4 0-1-16,0-7-1 16,0 1 1-16,-3-4-1 15,3-3-3-15,0-3 2 16,0-3 1-16,3-3 0 16,1-6 0-16,3-4 2 15,0-5-1-15,7-11-1 16,-3 1 1-16,-4-16 1 15,0-12-3-15,0-1 0 16,-3 1 1-16,-4-1 2 16,-7-2-1-16,-4-7 2 15,-3 0-2-15,-7 0-1 16,-3 13 3-16,-1 6 0 0,-7 12-1 16,-6 10 1-16,-5 10-2 15,-6 12-1-15,-11 9-2 16,0 10 1-16,7 2 1 15,4 1 0-15,7-3 0 16,10-4 0-16,0-2 0 16,11-13-3-1,4-16 0-15,2-13 2 16,5-11 0-16,-1-8 1 16,-6-8 2-16,3-23-3 0,-4-2 0 15,1-1 1-15,-5 3 0 16,-2 14 2-16,-8 2 1 15,-3 12-1-15,-7 10-2 16,3 13 1 0,-7 15-1-16,4 13-3 0,7 6 0 15,-1 7-9-15,8-1-3 16,11 1-23-16,10-1-10 16,10-3-105-1</inkml:trace>
  <inkml:trace contextRef="#ctx0" brushRef="#br0" timeOffset="572.118">3316 9975 192 0,'-18'-34'74'0,"11"24"-58"0,-10-9 14 0,6 16 3 16,-3-3-6-16,4 0-1 15,-1 3-3-15,0 6-3 16,1 6-10-16,3 16-2 0,3 13 2 16,4 9-4-16,4 3 2 15,-1 10-3-15,8-4 0 16,-1 4-3-16,5-7-2 16,-1-6 1-16,7-9-1 15,-4-10 2-15,-2-6 1 16,-1-13 5-16,0-15 3 15,-4-4 5-15,-3-8 2 16,-3-7-3-16,-4-10-1 16,-4 7-4-16,-3-4 1 15,0 7 0-15,4 3 1 0,-1 4-2 16,1 8 1-16,3 7-6 16,3 6-3-16,1 7-1 15,3 2-1-15,3-2-5 16,8-1 1-16,7 0-16 15,-1 1-4-15,1-1-41 16,3 1-18-16,1 2-64 16</inkml:trace>
  <inkml:trace contextRef="#ctx0" brushRef="#br0" timeOffset="869.535">3097 9006 252 0,'-35'-44'96'0,"28"44"-75"0,0 3 19 0,7-3 4 16,0 10-16-16,7 9-4 16,4 12-8-16,10 13 0 15,7 9-9-15,7 19 0 0,1 29 0 16,9 5-6-16,19 17 0 15,3 5 1-15,4-2 1 16,-8-17-1-16,-7-8 1 16,-6-17-13-16,-4-12-6 15,-15-15-18-15,-2-13-6 0,-5-16-45 16,1-12-18-16,0-10-1 16</inkml:trace>
  <inkml:trace contextRef="#ctx0" brushRef="#br0" timeOffset="1187.506">3810 9709 244 0,'-18'-19'90'0,"8"19"-70"0,-8 6 8 16,8 3-2-16,3 7-14 15,-1 9-4-15,1 13-1 0,7 12 0 16,4 6-3-16,3 1 2 0,7-4 0 16,7-6 4-16,-3-9 1 15,10-1 3-15,4-8 4 16,10-7-8-16,-3-4-1 16,3-8-7-16,4-10-4 15,-7 0 3-15,0-13 1 16,0-9-7-16,-11-6-4 15,-7-6-44-15,-3-4-17 16,3 0-58 0</inkml:trace>
  <inkml:trace contextRef="#ctx0" brushRef="#br0" timeOffset="1802.79">4170 9636 244 0,'-14'7'90'0,"3"2"-70"0,-3 7 6 16,7-7-1-16,3 4-14 16,1 9-1-16,3 6-4 0,3 6 1 15,5 7-4-15,6 6-2 0,0 0 2 16,0-6 0-16,3-10 3 15,1-9 3-15,0-9 2 16,3-13 6 0,4-16 1-16,-8-9 4 15,-6-9 1-15,-4-1-8 0,-7-12-4 16,-4-16-4-16,-3-6-2 16,-7 0-1-16,-7 10 0 15,0 12-2-15,0 9-2 16,0 13 1-16,3 16-1 15,11 18-3-15,3 16 2 16,8 6-1-16,3 10-2 16,11 3-2-16,6-3 1 15,4 6-17-15,8-9-8 16,-8-7 13-16,4-6 9 0,-1-6 6 16,-2-7 4-16,-12-9 1 15,-3-9 1-15,-3-9 4 16,-7-7 3-1,-4-7-2-15,-4-11 0 0,0-17-5 16,4 1-1-16,0 9 5 16,4 6 3-16,0 10-4 15,6 12-2-15,4 13 0 16,4 12 1-16,7 13-3 16,-1 6-2-16,1 3 0 15,3 0-1-15,-3 0-14 16,3-3-5-16,-7-3-34 15,0 0-14-15,1-3-75 16</inkml:trace>
  <inkml:trace contextRef="#ctx0" brushRef="#br0" timeOffset="2063.085">4660 9313 244 0,'0'10'93'0,"7"2"-72"0,0 10 20 0,0-9 4 0,4 6-12 15,0 3-2-15,3 6-14 16,7 0-3-16,4-3-8 16,3 0-4-16,3-6 1 15,1 0-4-15,7-10 0 0,-11 1 1 16,0-1 2-16,-3-6-23 15,0-3-8-15,-4-6-116 16</inkml:trace>
  <inkml:trace contextRef="#ctx0" brushRef="#br0" timeOffset="2294.717">4967 9147 324 0,'-3'3'121'0,"-1"7"-95"0,1-1 20 0,3 1 4 16,3 8-17-16,4 8-4 16,4 8-16-16,6 19-6 15,1 23-5-15,0-17-2 0,6 32 1 16,5 9-4-16,-1 7 2 16,4-4-4-16,-8-12-1 15,1-9-30-15,-4-16-12 16,-3-7-30-16,-1-5-14 15,5-14-36 1</inkml:trace>
  <inkml:trace contextRef="#ctx0" brushRef="#br0" timeOffset="2670.024">5355 8630 244 0,'-21'-35'90'0,"10"17"-70"0,1-4 13 0,3 15-1 16</inkml:trace>
  <inkml:trace contextRef="#ctx0" brushRef="#br0" timeOffset="3017.142">5295 8555 451 0,'-7'22'18'0,"0"6"-10"16,-3 3-6-16,-1 1 1 0,4 8-2 16,0-5 2-16,0-4-4 15,3 4 0 1,4-7 1-16,0-3 2 0,4-6-3 15,3 0-2-15,3-1 2 16,12-8 2-16,-1-1-2 16,7-6-2-16,7 0 2 15,11 1 0-15,-7 5 1 16,3 0 0-16,1 7 2 16,-12 3 1-16,-2 3 7 15,-8 0 6-15,-4 9 1 16,-3-3-1-16,-6 1-4 15,-5-1 0-15,-6-3-7 16,-5 0-3-16,-6-3 1 16,4-6 0-16,-4-4-4 0,0-6 1 15,-4-6-22-15,0-3-10 16,1-6-13-16,6-4-2 16,4-5-10-16,7-1-4 15,7-6-40 1</inkml:trace>
  <inkml:trace contextRef="#ctx0" brushRef="#br0" timeOffset="3317.651">5687 8956 220 0,'28'-38'82'0,"-14"16"-64"0,7-9 18 0,-10 15 4 15,7-6-10-15,-4-12-2 16,7-4-10-16,-4-2-3 0,-2-11-9 16,-8 8-4-16,-4 5-1 0,-6 7 1 15,-8 9 1-15,-3 12-1 16,-4 13 1-16,1 26 0 15,3 8 1 1,-8 10-5-16,8 6 1 0,4 4 4 16,6 3 2-16,4-4-5 15,7-3 0-15,7-6-1 16,11-12 2-16,0-16-3 16,10-10-2-16,0-9 4 15,8-16 1-15,-8-6 0 16,0-3-2-16,-3 0-4 15,0-3 0-15,-4 0-62 16,0 0-28-16,-3-7-29 16</inkml:trace>
  <inkml:trace contextRef="#ctx0" brushRef="#br0" timeOffset="3706.293">6163 8370 284 0,'-11'-19'107'0,"-3"22"-83"0,4 3 6 0,3 4-1 15,0 5-12-15,0 17 1 16,3 12-11-16,4 9-2 0,4 0-3 16,3-6 3-16,3-3 1 15,18 22-4 1,-17-47 2-16,7-10 2 0,-1-9 2 15,-3-9 0-15,1-13-2 16,-5-13 1-16,4-5-4 16,-7 5 0-16,0 7 8 15,4 6 2-15,-4 13-2 16,0 15-1-16,4 9-6 16,3 4-1-16,3 3-3 15,1 0-1-15,3-3 1 16,0 0 2-16,1 0-12 15,-1-7-6-15,-4-2-35 16,1-4-17-16,-4-3-69 16,0-3-45-1,-7-9 81-15</inkml:trace>
  <inkml:trace contextRef="#ctx0" brushRef="#br0" timeOffset="3993.296">6128 7793 288 0,'-21'-22'107'0,"10"12"-83"0,0-2 10 0,8 6 0 15,3-4-15-15,0 1-1 16,3 6 1-16,8 3 0 16,3 9-10-16,4 10-3 0,10 12 0 0,4 10-1 15,17 25 0-15,15 18-6 16,-1-2 1-16,-3 0 0 15,-3-4 2 1,-5 0-10-16,-16-9-4 16,-5-9-3-16,-6-10-1 0,-11-16-20 15,0-5-7-15,-10-14-74 16,-4-15-56 0,-25-6 71-16</inkml:trace>
  <inkml:trace contextRef="#ctx0" brushRef="#br0" timeOffset="4176.511">6103 8254 276 0,'0'9'104'0,"11"-12"-81"0,6-13 16 0,-6 4 3 16,10-13-16-16,0-19-3 16,18-10-11-16,17 4-5 15,-6 0-4-15,6 3-3 0,-3 3 1 16,-3 10-26-16,-5 9-8 15,-13 9-113 1</inkml:trace>
  <inkml:trace contextRef="#ctx0" brushRef="#br0" timeOffset="4789.846">4949 10737 200 0,'4'-6'77'0,"-4"6"-60"0,0 0 21 0,0 0 6 16,0 6-5-16,0 0 0 15,0 4-7-15,-4 5 0 16,1 14-18-16,3 18 3 0,0 15 3 0,0 10-9 15,3 1-1 1,1 14-6-16,3 17-1 0,0-7-3 16,0-6-1-1,0-10 1-15,4-5 2 0,-4-10-1 16,0-10-1-16,0-12-2 16,4-13 1-16,-4-6-12 15,0-12-7-15,-4-7-27 16,1-6-12-16,-1-3-82 15</inkml:trace>
  <inkml:trace contextRef="#ctx0" brushRef="#br0" timeOffset="5121.605">4441 10913 248 0,'-21'-13'93'0,"14"7"-72"0,0-4 11 0,7 10 1 15,0 0-18-15,4 0-6 16,6 7 6-16,15 8 1 16,14 14-7-16,10 5 8 0,1 7 3 15,17 6-6-15,10 3-3 16,18 22-2-16,1 6 1 15,-1 1-5-15,0-7-3 16,-3-9-1-16,-4-13-1 0,-21-6 0 16,-7-10 2-16,-10-6-6 15,-8-6 1-15,-7-6-54 16,-7 3-22-16,-10-7-64 16</inkml:trace>
  <inkml:trace contextRef="#ctx0" brushRef="#br0" timeOffset="6590.336">3711 13615 184 0,'-10'-12'68'0,"3"6"-52"0,-4-1 10 0,7 7 1 15,1-3-2-15,3 3 2 16,0 0-2-16,7 6 2 16,4 10-15-16,6 15-2 0,11 20-3 15,11 21 1-15,4 6 0 16,10 4-4-16,3 15-1 16,4 9-1-16,-4-5 1 15,-3-10-2-15,0 0-1 16,-10-7 1-16,2 1-1 15,5-4 0-15,-11-8 0 16,-4-20-16-16,-3-12-4 16,-11-19-32-16,-14-13-14 15,-4-22-42-15</inkml:trace>
  <inkml:trace contextRef="#ctx0" brushRef="#br0" timeOffset="7010.282">3701 13546 228 0,'-22'-9'88'0,"19"15"-69"0,3 4 8 16,0-1-1-16,7 4-5 16,7 15-1-16,7 6-6 15,11 10-1-15,7 10-8 0,3-4-1 16,18-10 0-16,-3-5 2 0,-1-19 1 15,-3-16-3-15,-4-13-1 16,-3-12 1-16,-14-10 2 16,-4-5-1-16,-7-10 2 15,-3-16-4-15,-4-10 0 16,-3 1 1-16,-4 9 2 16,0 13-1-16,-4 12 0 15,8 16 5-15,7 19 6 16,6 31-6-16,12 25-3 15,6 10-4-15,4 21-3 16,10 20 1-16,-6 2 1 16,2-3-1-16,5-2 2 15,3 2-9-15,0-6-1 0,-4-9-23 16,1-13-8-16,-15-13-15 16,0-15-5-16,-3-9-66 15</inkml:trace>
  <inkml:trace contextRef="#ctx0" brushRef="#br0" timeOffset="7505.056">5122 13788 160 0,'-21'-13'63'0,"14"13"-49"0,-7-3 14 0,7 3 4 16,-4 0-5-16,1 3 1 16,3 0-6-16,3 4-4 15,-3 5-10-15,4 16 1 0,3 7 4 16,0 3-3-16,3 5 0 16,4 1-6-16,4 3-3 15,3-3 0-15,4 3 1 16,-1-6-3-16,1-13 0 15,-1-9-1-15,5-6-2 16,-8-16 5-16,0-7 1 16,0-9 2-16,-3-3 0 0,-4-6 0 15,-4-6 0 1,-3-7-2-16,-7 0 1 0,0 0 0 16,0 4 1-16,0 2 6 15,0 16 4-15,0 7 1 16,7 9 1-16,3 15-8 15,4 10-3-15,4 6-1 16,7 7 0-16,3-4-5 16,11-2-1-16,-4-1 1 15,7-6 2-15,4 6-2 16,3-3 0-16,0-3-54 16,1-3-23-16,-4-7-56 15</inkml:trace>
  <inkml:trace contextRef="#ctx0" brushRef="#br0" timeOffset="7673.423">5479 13700 260 0,'-4'13'96'0,"8"-1"-75"0,3 7-5 0,0-7-9 15,3 7-7-15,8 3 2 16,0-3-39-16,-1 6-16 15,4 0-47-15,1-3-19 16</inkml:trace>
  <inkml:trace contextRef="#ctx0" brushRef="#br0" timeOffset="7854.996">5193 13314 212 0,'-14'0'79'0,"10"13"-61"0,15 9-7 16,-8-10-7-16,8 7-6 16,7 3-2-16,10 3-59 15,14 0-25-15,11 7 17 16,11 2 13-16</inkml:trace>
  <inkml:trace contextRef="#ctx0" brushRef="#br0" timeOffset="8059.384">5775 13738 260 0,'-18'-22'99'0,"4"-3"-77"0,-7-16 7 0,7 22-3 16,-4-15-10-16,-3-17-1 16,7 4-7-16,-4 0-3 15,8 7-2-15,6 8 0 0,8 13 0 16,6 10 1-16,8 12 2 16,-4 13-3-16,11 9-2 15,7 0 0-15,6 6 1 16,5-6-14-16,-1-6-5 15,-3-6-75 1,0-10-78-16,-8-13 47 16</inkml:trace>
  <inkml:trace contextRef="#ctx0" brushRef="#br0" timeOffset="8840.331">6223 13161 216 0,'7'6'82'0,"0"-12"-64"0,11 3 4 0,-11-4-1 16,7-2-7-16,-3-10 2 16,3-12-3-16,0-16 0 15,-4-3-7-15,-3-7 3 0,-7 1 1 16,-7-1-3-16,-7-6 1 15,-7-12-3-15,-4-9 0 16,-10-4-3-16,-4 3 1 16,-10-3-2-16,-8 1-1 15,-3 2-2-15,-3 16 1 16,14 19 1-16,6 18 0 16,11 26 4-16,11 22 5 0,11 15 1 15,13 13 2-15,18 28-6 16,22 25-2-16,17 16 0 15,116 198 4 1,-56-133-4-16,0 1-2 16,-7-19-2-16,-4-22 1 15,-10-19-1-15,-14-25-3 16,-15-25 2-16,-13-25 1 16,-15-25 0-16,-14-25 2 15,-10-13 3-15,-15-9-2 16,-13-26 0-16,-18-15-3 15,-15 0-1-15,-6 0 1 16,0 10 0-16,-1 12-3 16,4 15 0-16,7 14-1 15,8 8 3-15,10 10-2 0,6 3 1 16,8 4 0-16,7-7 0 16,4-7 0-16,-1-5 0 15,1-10 2-15,-1-16 2 16,1-9-1-16,3-9 2 15,0-1-2-15,0 4-1 16,0 0 1-16,0 12 1 16,4 0-43-16,-4 3-17 15,0 1-75 1</inkml:trace>
  <inkml:trace contextRef="#ctx0" brushRef="#br0" timeOffset="9126.941">6131 11800 336 0,'-7'3'126'0,"4"0"-98"0,3 3-8 15,3 4-8-15,8 9-9 16,6 9 3-16,5 22-3 15,16 6 0-15,22 10-1 0,4 22-2 0,10 19 3 16,4-1-4-16,6 1 0 16,4 3-15-16,1-4-6 15,-12-18-16-15,-10-16-4 16,-10-18-61 0,-8-17-52-16,-7-24 59 15</inkml:trace>
  <inkml:trace contextRef="#ctx0" brushRef="#br0" timeOffset="9667.675">6960 12242 240 0,'-42'-16'90'0,"24"23"-70"0,-13 5 8 0,20 7-2 0,4 9-14 16,3 16-2-1,8 9-2-15,7 4 0 0,10-7-4 16,7-6-1-16,-3-6 3 0,6-7 6 15,1-12 4-15,0-16 3 16,-7-3 3-16,-1-16-3 16,-3-18 0-16,-3-13-6 15,-7-7 0-15,-4-2-4 16,-7 3 0-16,-4 6-5 16,-6 6-1-16,-5 13-1 15,-6 9-2-15,-3 3-2 16,2 7 1-16,8 6-17 15,0 9-8-15,11 6-6 16,10 7-3-16,10 16-3 16,5 5 1-16,6 4-15 15,11 0-5-15,6-3 29 0,1-13 14 16,0-12 26-16,0-16 10 16,-7-16 20-16,-7-12 9 15,-8-13-12-15,-17 0-3 16,-7 1-15-16,-7-4-3 15,-14 6-6-15,-7-6-2 16,-4-9-4-16,0 6-1 16,4 0-3-16,7 3-2 15,3 3-2-15,8 4-1 16,10 2-1-16,7 4 3 16,14-1-2-16,18 1 1 15,3 3 2-15,8-4 0 16,-1 7-47-16,-3-3-20 15,7 0-68-15</inkml:trace>
  <inkml:trace contextRef="#ctx0" brushRef="#br0" timeOffset="10358.178">4484 15638 200 0,'3'6'74'0,"1"-6"-58"0,6-6 14 16,-2 3 3-16,6-7-4 15,3-5 1-15,4 2-9 16,8-9-2-16,2-3-11 15,12-6-3-15,6-13-1 0,29-6 0 16,6-10 2-16,15-9 6 16,32-6 4-1,13-29-2-15,26-9 0 0,17-3-8 0,14-9-2 16,17-22-2-16,1 2 1 16,14-8 0-16,-4-17 1 15,1-5 6-15,-8-26 6 16,-7 10-4-16,-14-22-2 15,-10 12-3-15,-8-3-2 16,-21 16-3-16,-17 31 1 16,-14 29-24-16,-19 18-11 15,-16 41-111 1,-26 13-70-16,-27 21 87 16</inkml:trace>
  <inkml:trace contextRef="#ctx0" brushRef="#br0" timeOffset="11542.856">7468 11816 176 0,'-7'-19'66'0,"7"16"-52"0,-3-1 6 0,3 4-3 16,0 0-8-16,-4-3-3 15,1 0-1-15,-1 0 1 16,-3-3-3-16,0 0 7 0,0-4 3 0,0 4-2 15,-4-4-1 1,4 7 5-16,-7-3 2 0,4 6 0 16,-5 0 2-16,1 9-6 15,0 1 0-15,0 15-4 16,0 6 0-16,3 10-1 16,1 6 0-16,6 0-2 15,1 0-1-15,3-3-3 16,3 0-2-16,-3-3 1 15,7 3 1-15,4-7-3 16,3-2-2-16,4-7 2 16,-1-3 2-16,5-6 4 15,2-7 4-15,4-5 0 16,1-10 2-16,-1-7 0 0,0-9 1 16,0-6 5-16,-6-9 1 15,-5-16-1-15,-3-16 0 16,-3 0-3-16,-8-3-1 15,-3 9-5 1,-3 4-3-16,-4 12-2 0,-7 6-3 16,-4 10 3-16,-3 3 2 15,-4 16-2-15,-7-1-2 16,8 7 0-16,3 3-1 16,3 6-3-16,7 1 0 15,11 2-27-15,0-3-12 16,11-3-32-16,3 7-11 15,7-1-61-15</inkml:trace>
  <inkml:trace contextRef="#ctx0" brushRef="#br0" timeOffset="11921.972">7990 11841 296 0,'-10'-7'112'0,"-1"1"-87"0,-6-6 13 0,6 5-1 16,-3-2-7 0,-7-4 2-16,-4 1-14 0,-3-10-5 15,-4 3-8-15,-3-9-4 0,3-10 2 16,4-3-2-16,3 1-1 15,4-1 3-15,7 3 2 16,7 4-2-16,3 6-2 16,8 3-3-16,10 6 1 15,14 3 1-15,7 7 2 16,8-1-3-16,-4 7 0 16,-4-3-1-16,0-4-2 15,-7 7-33-15,-6-6-15 16,-5-4-17-16,-3 1-8 15,-7-4-46 1</inkml:trace>
  <inkml:trace contextRef="#ctx0" brushRef="#br0" timeOffset="12942.001">3083 11251 204 0,'0'0'77'0,"0"0"-60"0,0 0 4 0,0 0-1 16,0 0-6-16,0 0 2 15,4 0-3-15,3 0 2 0,7 0-8 16,7 0 0-16,7 0 3 16,1-9 0-16,6-1 2 15,11-2-2-15,7-10 1 0,21-9-4 16,0-13 1-16,7-10-1 16,18-2 1-16,17-4 0 15,1 1 0-15,10-1-2 16,24-12 1-16,-3-13-4 15,18-6-2-15,14 1 0 16,-11-5 1-16,29-21 5 16,-22-3 6-16,11 6-5 15,4-18 0-15,-8-4-9 16,11 6-1-16,-10-2 0 0,-1-10 3 16,-3 9 2-16,-18 16 1 15,-13 19-7-15,-12 15 0 16,-13 13 3-16,-18 22 4 15,-22 16-34-15,-17 12-17 16,-10 16-100 0</inkml:trace>
  <inkml:trace contextRef="#ctx0" brushRef="#br0" timeOffset="15159.198">6823 15180 180 0,'-7'-6'68'0,"3"6"-52"0,1 0 8 0,-1 0 0 16,4 0-6-16,0 0 0 16,0 0-4-16,0 0-1 15,0 0-7-15,0 0 3 0,0 0 1 0,-3 0-1 16,-1 0 2-16,1 0-4 16,-1-3 1-16,0-4-3 15,4 1 2-15,4-3-2 16,0-4 0-16,6 1-1 15,4-4 0-15,4-3 0 16,7-3 2-16,3 0 1 16,4-6 1-16,-1 0 0 15,5-1 2-15,-5 1 1 16,1 6 1-16,-4 3 0 16,-3 10 2-16,0 9 6 15,3 16 4-15,-7 6-12 16,4 9-5-16,-4 0-4 0,-3 13 0 15,-4 3-2-15,-4 4-1 16,1-4 1-16,-8-4 1 16,-3-5-1-16,4-7-1 15,-1-5-2-15,1-5-1 16,3-2 2-16,4-3 0 16,-1-3 1-16,4-4 0 15,4-3-3-15,7-3 2 16,3-6 1-16,-3-3 2 15,6-7-3-15,1-2 0 16,7-4 1-16,-4 3 0 16,14 1 0-16,8 2 2 15,6 4-1-15,-3 5-1 16,-3 8 1-16,-4 5 1 16,-14 7-1-16,-4 2-1 0,-3 8 7 15,-11-4 3-15,-4 6 6 16,-6 3 4-16,-7-3-6 15,-12 7-1-15,-6 2-7 16,-7 7-2-16,-14 10-2 16,-11 5-2-16,-7-2-2 15,4-4 1-15,3-6 1 16,7-9 0-16,7-1 0 16,8-12 0-16,6-6-31 15,7-6-12-15,11-13-35 16,0-13-14-16,11-18-61 15</inkml:trace>
  <inkml:trace contextRef="#ctx0" brushRef="#br0" timeOffset="15912.306">8273 14628 64 0,'-7'-41'27'0,"3"32"-21"0,1-10 27 0,-1 13 13 15,4-4-7-15,-4-5 0 16,1-4-7-16,-1-3-2 16,1-3-17-16,-1 6 1 0,1 0 2 15,-1 7 5-15,4 2 4 16,0 7 0-16,0 13 0 16,4 8-6-16,3 8-1 15,3 14-2-15,1 7 0 0,7 19-4 16,-4 22 0-16,3-7-5 15,1-2 1-15,3 2-5 16,0 7-2-16,-3-3-3 16,0 0 1-16,-4-17 3 15,-4-8 1-15,1-13-1 16,-4-12-2-16,0-4-6 16,-3-12-4-16,-1-7-23 15,-3-5-9-15,-3-14-18 16,-4 1-5-16,-4-19-49 15</inkml:trace>
  <inkml:trace contextRef="#ctx0" brushRef="#br0" timeOffset="16196.569">7811 14587 268 0,'-15'-9'101'0,"12"9"-78"0,3 0-7 16,10 6 27-16,12-3-12 15,6 13-1-15,11 3-3 16,3 6-16-16,7 13 0 0,18 18 2 16,15 4-5-16,2-4-2 15,1 0-1-15,7 1-1 16,6-1-2-16,1 4-2 15,-7-7-8-15,-11-9-5 0,-7-6-40 16,-14-10-17-16,0-9-74 16</inkml:trace>
  <inkml:trace contextRef="#ctx0" brushRef="#br0" timeOffset="18542.406">14647 9881 184 0,'-10'6'68'0,"10"-6"-52"0,7 0 3 0,-4 0-1 15,8 0 2-15,3 0 4 16,7 0 1-16,4-3 2 16,7 0-15-16,10-3 2 0,14-1 2 15,11 1-2-15,8 0 2 16,-1 0-5-16,21-4-1 15,7 1-4-15,0-7 1 16,-3-3-2-16,4 4 2 16,2-4-4-16,-2 0-2 15,-12 0 2-15,-9 7 0 16,-15-1 1-16,-7 13 0 0,-11 0-2 16,-10 6-2-16,-11 4-21 15,-7-1-9-15,-7 4-29 16,-7 2-10-16,0 1-48 15</inkml:trace>
  <inkml:trace contextRef="#ctx0" brushRef="#br0" timeOffset="18870.576">15554 9878 220 0,'-7'-3'82'0,"7"3"-64"0,11 6 11 0,-4 3 2 16,3 13-8-16,8 16 1 15,3 15-4-15,0 7-3 16,4 9-9-16,-4 25-1 0,-3 12 0 15,-1 1-3-15,-3 9-3 16,0 10 0-16,1-10 1 16,-5-16-1-16,1-15-1 15,-1-13-2-15,4-22 1 16,1-16-37-16,-1-12-16 16,7-12-70-1</inkml:trace>
  <inkml:trace contextRef="#ctx0" brushRef="#br0" timeOffset="19320.97">16111 10618 200 0,'-17'19'74'0,"6"-10"-58"0,-3 7 5 0,7-10-1 16,0 3-8-16,0 7-2 16,3 3-3-16,1 6 0 15,3 6-4-15,3 13 0 0,8 10 3 16,3 2-3-16,4-6 0 16,3-3-1-16,0-12 1 15,4-10 0-15,3-6 1 16,4-10 2-16,6-9 3 15,1-22 5-15,4-19 3 16,-5-12 4-16,-9-3 4 16,-12-13-4-16,-6-10-3 15,-11-6-2-15,-11 7 0 0,-6 9-13 16,-8 10-6-16,-7 12-2 16,0 12 3-16,1 13 1 15,-1 13 1-15,0 12 0 16,4 9 0-16,3 10-16 15,8 0-4-15,6 6-25 16,8-6-9-16,6-3-76 16</inkml:trace>
  <inkml:trace contextRef="#ctx0" brushRef="#br0" timeOffset="19635.768">16644 9752 224 0,'-21'-31'85'0,"10"22"-66"0,-3-7 8 0,7 10 0 16,0 6-3-16,0-3 7 16,0 12-10-1,7 10-12-15,4 12-1 0,3 19 2 16,3 32-2-16,4-1 1 15,4 23-8-15,3 21 0 16,4 4 1-16,3-7 3 16,4 7-4-16,3-4-1 15,-3-21-2-15,-4-23-2 16,-3-15-11-16,-4-19-2 16,-7-25-16-16,-7-25-5 15,-7-25-83 1</inkml:trace>
  <inkml:trace contextRef="#ctx0" brushRef="#br0" timeOffset="19828.958">16563 10301 228 0,'-21'3'85'0,"17"0"-66"0,8 4 1 16,-1-4-4-16,4 3-9 16,7-3-2-16,4 3-2 15,7-6 0-15,3 0-2 0,4-6-1 0,10 6 3 16,11-3-2-16,7 3-1 15,0 3-4-15,-4 13-2 16,-3 3-44-16,-7 3-18 16,-7 3-24-1</inkml:trace>
  <inkml:trace contextRef="#ctx0" brushRef="#br0" timeOffset="20190.522">17230 10539 200 0,'-7'-9'77'0,"0"3"-60"0,-4-7 8 0,4 10 0 15,0 0 0-15,0 0 2 16,0 6-10-16,0 6-3 16,0 10-8-16,0 6-4 0,0 13 1 15,7 3 0-15,0-1 1 0,3 1-2 16,1-3 1-16,3-7-2 16,0-6-1-16,3-12 3 15,4-10 0-15,1-13 1 16,-5-5 2-16,1-10-1 15,-1-7 0-15,-3-2-3 16,0-1 1-16,-3 7 2 16,-1 6 2-16,4 22 8 15,4 6-9 1,0 7 0-16,3 0-4 16,3 2 1-16,1 1-4 15,3-4 0-15,0 4-1 16,4-3 0-16,0-1-27 15,-1-2-10-15,-2-1-67 16,2 4-57-16,-6-4 56 16</inkml:trace>
  <inkml:trace contextRef="#ctx0" brushRef="#br0" timeOffset="20460.478">17325 9571 248 0,'-7'-44'93'0,"3"28"-72"0,4-6 16 0,0 16 4 15,0 0-13-15,4 2-4 0,6 14-5 16,5 15-2-16,9 12-9 16,8 20-1-16,3 12 0 0,4 28-1 15,0 13 1-15,3 3-4 16,1 15 0-16,6 4-1 15,-3-16-2-15,0-16-13 16,0-12-4-16,-8-13-31 16,-2-12-14-16,-5-13-73 15</inkml:trace>
  <inkml:trace contextRef="#ctx0" brushRef="#br0" timeOffset="21542.074">18609 9652 212 0,'-14'3'79'0,"14"-3"-61"0,-11 13 8 0,11-13 1 16,-3 3-10-16,3 6-2 15,3-2 0-15,-3-4 1 16,11 6-9-16,-4-3 5 0,11-2 1 16,-4-1 0-16,17 0 0 15,-6-3-5-15,18 0-3 16,-8 0-5-16,7 0 0 16,-7 0 0-16,11 0 0 15,-10 0 0-15,-1 0 2 16,-7 0-32-16,0 3-12 0,-7 0-87 15</inkml:trace>
  <inkml:trace contextRef="#ctx0" brushRef="#br0" timeOffset="21773.27">18785 10107 200 0,'-21'37'77'0,"21"-37"-60"0,4 16 8 0,-4-13 2 15,10 0-1-15,-3 0 2 16,18-3-7-16,-4 0-2 16,15-6-11-1,-5 0-3-15,8 0-1 0,-7-1 0 0,17 4 2 16,-10 3-5-16,14 3-3 16,-11 0-39-16,4 4-17 15,-11-4-59 1</inkml:trace>
  <inkml:trace contextRef="#ctx0" brushRef="#br0" timeOffset="27740.31">17014 13107 220 0,'-7'22'85'0,"4"-9"-66"0,3 6 5 0,0-10-1 0,3 10-7 16,1-3 1-16,-1-1 2 16,5 1 0-16,-1 0-10 15,3-1 3-15,1 4 2 0,-1-9-3 16,4-1 1-16,1 0-1 16,-1-9 3-16,3-9-7 15,1-4-2-15,0-5-1 16,-1-7 2-16,1-7 3 0,-4-15 5 15,-3-6-8-15,-4-19-1 16,-4 0-3-16,-3-4 1 16,-3-5-2-16,-4-16 2 15,-4-4-4-15,-3-2 0 16,-7 2 1-16,-4-5 2 16,-3-4-3-16,-4 10 0 15,0 12 1-15,4 16 0 16,3 12 0-16,4 13 2 15,4 13-3-15,6 9 0 16,4 6-1-16,3 9 0 16,4 10 2-16,4 7 0 15,7 12 0-15,6 21 0 16,4 20 6-16,4 15 4 16,7 13-3-16,3 28-2 15,7 9-2-15,8 10-3 16,6 22 1-16,4-19-1 0,-3-19 0 15,-4-12 0-15,-4-20 0 16,-7-5 0-16,-3-19 0 16,-7-13 0-16,-7-16-16 15,-4-12-4-15,-4-15-25 16,-10-14-9-16,-3 1-93 16</inkml:trace>
  <inkml:trace contextRef="#ctx0" brushRef="#br0" timeOffset="28134.993">16775 12512 220 0,'-11'3'82'0,"7"-3"-64"0,1 0 15 0,3 0 4 15,0 0-17-15,0 0-3 16,0 0 2-16,7 0 2 16,7 9-10-16,11-3 2 0,10-2 1 15,11 2 1-15,3-6 4 16,4-6-7-16,7-4-2 0,7-2-5 15,7-10-2-15,4-3-1 16,-7 0-2 0,-4-7 1-16,-25 13 1 0,-7 7 1 15,4-4 3-15,7-3-23 16,-14 4-10-16,-4 2-34 16,0-3-11-16,-3 1-59 15</inkml:trace>
  <inkml:trace contextRef="#ctx0" brushRef="#br0" timeOffset="28488.44">18150 12270 280 0,'-7'19'107'0,"7"-19"-83"0,0 3-1 0,0-3-3 0,0 0 1 15,0 0 5-15,7-3-10 16,0-3-2-16,15-4-8 15,-5 7-2-15,19-12 2 0,-8 2-3 16,14-3 0-16,-7 4-1 16,8 2 1-16,-8 4-40 15,4 6-14-15,-7 0-92 16</inkml:trace>
  <inkml:trace contextRef="#ctx0" brushRef="#br0" timeOffset="28690.639">18330 12659 296 0,'0'16'112'0,"0"-16"-87"0,29 0 9 0,-26 0-1 16,15-7-17-16,-1 7-3 15,15-9-8-15,-7 0-4 16,10-10 0-16,-7 9-1 0,22-12 2 15,-8 4-34-15,18-14-16 16,-11 7-90 0</inkml:trace>
  <inkml:trace contextRef="#ctx0" brushRef="#br0" timeOffset="29588.518">20408 9094 228 0,'-3'-41'85'0,"3"41"-66"0,-7-28 12 0,3 25 3 15,1-3-5-15,-1 6 3 16,-3 0-7-16,3 6-3 16,-6 16-12-16,3-3 2 0,-7 18 2 15,3-5 1-15,-7 21 1 16,4-9-6-16,-10 40-4 16,6-15-3-16,-7 22 0 15,8-22-4-15,-4 35 0 16,3-23 1-16,4 7 0 15,3-13 0-15,-3-9 0 16,7-12-36-16,4-17-13 0,-1 1-37 16,4-19-13-16,0-4-16 15</inkml:trace>
  <inkml:trace contextRef="#ctx0" brushRef="#br0" timeOffset="29857.775">19879 9248 268 0,'-3'0'101'0,"3"0"-78"0,10-4 9 0,-10 4 0 16,11 0-7-16,-4 0 3 16,10 7-7-16,-3-1-3 15,15 13-10-15,-5-3-1 16,22 40 3-16,-10-12-6 0,24 37 0 15,-11-18-2-15,11 25-2 16,-11-22-2-16,8 15 1 16,-11-18-37-16,6-10-16 15,-9-12-83 1,3-22-48-16,-11-7 86 16</inkml:trace>
  <inkml:trace contextRef="#ctx0" brushRef="#br0" timeOffset="30131.717">20807 9016 236 0,'-11'-19'90'0,"11"19"-70"0,4-22 17 15,-4 19 2-15,3 0-12 16,-3-1-1-16,11 8-9 15,-4-1-2-15,11 28-9 16,-4-3 0-16,7 22 1 0,-3-6-3 16,3 35-1-16,-4-17-1 15,8 26 1-15,-4-16-2 16,4 13-1-16,-4-22-19 0,4 9-10 16,-4-13-25-16,0-5-11 15</inkml:trace>
  <inkml:trace contextRef="#ctx0" brushRef="#br0" timeOffset="30358.658">20786 9492 244 0,'-32'22'93'0,"32"-22"-72"0,7 3 5 0,-7-3-1 16,14-6-12-16,-3 3 0 15,13-10-7-15,-2 4-2 16,13-7-2-16,-3 4-4 0,17-1 1 16,-7-3 1-16,18 7 2 0,-10 6-56 15,10 3-23-15,-11 0-30 16</inkml:trace>
  <inkml:trace contextRef="#ctx0" brushRef="#br0" timeOffset="31437.156">21442 8611 176 0,'-18'-19'66'0,"18"19"-52"0,-21-12 12 0,18 12 1 15,-5-3-2-15,1-1 2 16,4 1-4-16,-1 0 0 16,1-3-12-16,-1 3 2 0,4-7 1 15,0 1 4-15,11-7 3 16,-4 4 2-16,18-10 3 15,-8 3-8-15,19 0 0 16,-5 4-7-16,15 5 1 0,-11 1 4 16,4 9 4-1,-7 0-1-15,-11 22 0 0,-3-4-8 16,-11 29-2-16,-4-9-5 16,-13 15-1-16,3-12-1 15,-7 9 1-15,3-12-4 16,0 3-2-16,1-7 2 15,10 1 0 1,0-7-2-16,10-3 2 0,-2-3 1 16,13-3 0-16,-4-4-3 15,15 1 2-15,-7-3 1 16,10 2 0-16,-3-2 2 16,14 12 1-16,-11-6-1 15,18 12 1-15,-11-6-4 16,4 7 0-16,7 5 1 0,-11 1 2 15,-13-4 1-15,-8 1 3 16,-11 9 3-16,-10-10 2 16,0-6-5-16,-17 16-2 15,3-3-2-15,-15 3-2 16,8-10-2-16,-11 4 1 16,4-7 1-16,-7-2 2 15,7-11-19-15,-4 1-6 16,7 0-19-16,8-9-9 15,-1-1-12-15,14-12-6 16,1 0-77 0</inkml:trace>
  <inkml:trace contextRef="#ctx0" brushRef="#br0" timeOffset="31809.684">22581 8639 212 0,'4'0'82'0,"-4"0"-64"0,-4 10 13 0,1-4 3 15,-1-3-5-15,4 7 1 16,-3 5-4-16,-1-5 1 15,-3 8-15-15,4-2 4 0,-8 12 4 16,4 1-7-16,-4 24-2 16,1-9-6-1,-4 15-2-15,3-8-1 0,1 2 1 16,-1-9-4 0,4 0 0-16,0-7 1 0,0 1 2 15,3-7-6-15,1-3-1 16,-1-9-31-16,1 0-12 15,-1 0-24-15,4-13-7 16,0 0-33 0</inkml:trace>
  <inkml:trace contextRef="#ctx0" brushRef="#br0" timeOffset="31991.327">22356 8705 304 0,'-8'6'115'0,"8"-6"-89"0,-3 13-3 16,3-13-9-16,0 9-4 16,0 1 4-16,7 9-4 15,-3-7 2-15,6 32-7 16,-3-9-1-16,7 30 2 0,-3-11-5 16,10 15-1-16,-7-13 0 15,-10-62 0-15</inkml:trace>
  <inkml:trace contextRef="#ctx0" brushRef="#br0" timeOffset="32049.032">22680 9643 244 0,'0'0'93'0,"0"0"-72"0,18 28-110 16,-18-22-54-16</inkml:trace>
  <inkml:trace contextRef="#ctx0" brushRef="#br0" timeOffset="33761.97">22348 8790 176 0,'0'-6'68'16,"0"6"-52"-16,-3 0 8 0,3 0 2 0,0 0-6 15,0 0 0-15,-4 0-2 16,4 0-2-16,0 0-8 16,0-4 4-16,0-2 1 0,0 6-2 15,0 0-1-15,0 0 5 16,0 0 4-16,0 0-3 16,0 0 1-16,0 0-8 15,4 10-3-15,-4-1 3 16,3 10 2-16,1-7 2 15,7 17 5-15,-4-4-6 16,7 15-2-16,-4 1-3 16,8 9 0-16,-4-9 0 15,4 9 3-15,-4-9-5 0,3 3-1 16,-2-6 0-16,2 5 2 16,-3-8-3-16,8 3 0 15,-5-7 1-15,4-3 2 16,-7-6-3-16,4 6 0 15,-4-9-3-15,0-3-1 16,-3-4 1-16,-1-2 2 16,-2-1-1-16,-1 1 2 15,-4-7-11-15,-3 6-4 16,0-3-27-16,0-6-10 16,0 0-15-16,0-6-5 15,0-3-66 1</inkml:trace>
  <inkml:trace contextRef="#ctx0" brushRef="#br0" timeOffset="34421.685">22659 8599 156 0,'0'-4'57'0,"0"4"-44"0,0 4 5 0,0-4 1 16,-4 3 0-16,4 0 3 0,-3 3 1 15,-1 0 1-15,-3 7-13 16,0-4 7-16,-3 7 2 0,3-3-4 15,-4 8 1-15,0-2-6 16,-3 6-1-16,4-3-2 16,-4 13 2-16,3-7-3 15,0 22-2-15,1-9-2 16,-1 12 0-16,1-9-2 16,-4 9-1-16,3-9 1 15,-3 13 1-15,3-10 3 16,1 16 2-16,-1-13-1 15,1 3 1-15,3-9-4 16,-1 0-2-16,1-10 0 16,4-5-1-16,-1-8 2 0,1 5 1 15,-1-11-4-15,1 1 1 16,-1 0-2-16,1-1 0 16,-1-2 2-16,4-1 2 15,0-2-3-15,0-7-2 16,0 6-36-16,4-12-14 15,-1-3-79 1</inkml:trace>
  <inkml:trace contextRef="#ctx0" brushRef="#br0" timeOffset="35564.774">19632 11458 184 0,'0'-47'71'0,"0"47"-55"0,4-25 6 0,-4 22 2 0,0-3 9 16,0 6 9-16,0 9-7 16,0-3-3-16,3 26-18 15,1-7 2-15,-1 19 4 0,1-7-5 16,-1 23 2-16,1-13-1 15,3 38 2-15,0-20-8 16,3 7-3-16,-2-15-4 16,6-1-3-16,-4-9 1 15,8-9-1-15,-4-7 2 16,11-12 1-16,-4-6-1 16,11-13-2-16,-8 0-2 0,12-10 1 15,-8 4 3-15,7-10 1 16,-3 1-10-16,3-1-5 15,-7 3-36-15,1 1-14 16,-8-1-85 0</inkml:trace>
  <inkml:trace contextRef="#ctx0" brushRef="#br0" timeOffset="35907.933">20073 11251 240 0,'-3'-19'90'0,"3"19"-70"0,-4 0 15 16,4 0 0-16,0 0-12 16,0 0-3-16,0 16 0 15,0-3-1-15,4 34-10 16,-1-10 6-16,8 32 4 0,-1-12-1 15,8 49-1-15,-4-21-7 16,14 31-4-16,-10-28-3 16,10 50 0-16,-7-32-2 15,7 10-1-15,-6-25 1 16,-1 0-1-16,-4-16-3 16,1-15 2-16,-4-7-28 15,0-21-10-15,0-10-27 0,1-13-11 16,-5 0-50-1</inkml:trace>
  <inkml:trace contextRef="#ctx0" brushRef="#br0" timeOffset="36237.286">20694 11649 256 0,'0'0'96'0,"0"0"-75"0,-7 16 12 0,3-13 0 0,1 16-3 16,-1-6 2-16,-3 21-6 16,4-6-4-16,-4 32-12 15,0-13 0-15,0 22 3 0,0-16-7 16,-1 35-3-16,1-19-5 15,4 16 1-15,-1-16 3 16,4 0 1-16,0-7-4 16,0-12 1-16,0-9-38 15,4-13-14-15,-1-2-29 16,1-20-12-16,-1 0-21 16</inkml:trace>
  <inkml:trace contextRef="#ctx0" brushRef="#br0" timeOffset="36538.797">20443 11850 252 0,'-14'-9'96'0,"14"9"-75"0,-10-3 8 0,10 3-1 16,-7 3-6-16,3 0-1 15,1 9 0-15,3-2-1 16,3 12-11-16,1 3 8 0,6 12 3 15,1-8-6-15,7 15-1 0,-4-4-5 16,17 26 0-16,-6-13-7 16,21 20-1-1,-11-8 0-15,15 1 2 16,-8-9-1-16,0-4-1 0,-6-15-2 16,-5 2 1-16,8-2-26 15,-18-22-11-15,-3-4-28 16,-4-6-8-16,0-2-54 15</inkml:trace>
  <inkml:trace contextRef="#ctx0" brushRef="#br0" timeOffset="38669.777">20736 10731 220 0,'-17'-3'82'0,"17"3"-64"0,-25-10 13 16,21 10 1-16,-6-6-4 15,-1 6 1-15,-6-10-14 16,3 7-4-16,-8-3-7 16,5 3 2-16,-8 3 0 0,4 0-2 15,-11 3-1-15,7-3 3 0,-17 6 3 16,7-3 0-16,-18-3 2 15,11 0-2-15,-11 0 0 16,10 7-3 0,-10-4-1-16,8-3-1 0,-15 9 0 15,10 1-2-15,-17-1 1 16,14 1-2-16,-10 2-1 16,10-3 1-16,-14-2 1 15,14-1 1-15,-25 0 1 16,15 1 0-16,-15 5 0 15,15-3-2-15,-15 1-2 16,15-1 1-16,-26 10 1 16,19-9-1-16,-15 8 2 15,15-5-2-15,-26 3-1 16,22-4-2-16,-28 7 1 0,21 0-1 16,-18 0 0-16,-24 6 4 15,3 0 1-15,3-3-4 16,11-4 1-16,8 4 0 15,-29 0 2-15,3 7-3 16,4-4 0-16,14 3-1 16,8 3 0-16,-1 1 2 15,0 5 2-15,4 4-3 16,10-3 0-16,7-4 1 16,8-6 0-16,3-3 0 15,-4-6 0-15,4-3-3 16,4-7 2-16,3-2 3 15,7-1 1-15,7 0-4 16,4 0-1-16,10 1 1 0,4-1 0 16,3-3 1-16,7 0 0 15,4-3 0-15,0 0 0 16,7 3 4-16,0 0 5 16,4 4-3-16,3 5-1 15,0 7 0-15,3 3 1 16,4 6-1-16,0 13 2 15,4 15 0-15,3 26 1 16,7 12 0-16,4 10 0 16,14 49-4-16,6 1-1 15,5 28-3-15,-1 3-1 16,1-7 3-16,-5 11 1 0,-2-14-1 16,-4-15-2-16,-1 6-2 15,1-22 1-15,-4-18 1 16,-6-20 2-16,-5-5-1 15,1-10 2-15,-7-13-2 16,-1-12 2-16,-3-16-4 16,-3-12 0-16,0-10-1 15,3-9 0-15,3-10 2 16,1-6 2-16,7-9-1 16,3-3 2-16,4-7-2 15,-1 0-1-15,5-3 1 16,6-2-1-16,14-1 2 15,11 0 1-15,8 0-1 0,2 0 1 16,1 0 0-16,-22 6 3 16,-10 7-3-16,49-10 0 15,54-6-1-15,13 0-2 16,0 3 1-16,-7-3-1 16,15 6 0-16,-5-9 0 15,-13-1 2-15,-43 4 1 16,-27 7 1-16,38-17 0 15,-25 4-2-15,49-7 1 16,-34 10-2-16,27-4 2 16,-31 7-4-16,35-6 0 15,-31 6 1-15,24-6 2 16,-28 2 1-16,35-8 3 16,-32 5-5-16,29-18-3 0,-33 13 3 15,37-10 1-15,-33 9-5 16,14 0 0-16,-27 10 1 15,20-3 3-15,-24 9 0 16,7-3-1-16,-25 9 1 0,0 0-1 16,28-6 0-1,-53 10 0-15,-6 2 0 16,-1 1 0-16,-7 3 0 16,-3-10 2-16,10 7-1 15,-24-1 2-15,-4 7 0 16,-3-3 1-16,-4 0-5 15,-4-1-1-15,-3 4 3 16,0-3 1-16,0 0-3 0,-3-4 1 16,-1 4 0-16,1-7 0 15,-1 1 0-15,-3-10 2 16,0 3-1-16,-7-18-1 16,3 5-2-16,-10-21-1 15,4 15 2-15,-33-43 0 16,11 15 1-16,-31-47 2 15,17 25-1-15,-18-47-1 16,19 29 1-16,-15-10 1 16,14 25-3-16,-18-28-2 0,18 21 2 15,-7-11 2-15,14 18-2 16,-3-16 0-16,10 19 1 16,-3-18 0-16,6 18 0 15,5 3 0-15,6 16 0 16,4 13 0-16,3 9 0 15,1 12 2-15,2 1-3 16,1 12-2-16,4 3 2 16,-1 0 0-16,1 1 1 15,-1 5 2-15,4-3-1 16,-4 4 2-16,4-1-4 16,-3 1-2-16,-1-1 2 15,1 1 0-15,-1 2 1 16,-3 4 2-16,3 0-1 15,-6-1 2-15,3 4-4 0,-8-3 0 16,5 0 1-16,-8 3 2 16,4-4-3-16,0-2 0 15,3 6 1-15,0-4 0 16,4 7-3-16,0 7 2 16,4-4-4-16,-1 16-1 15,4-7-11-15,3 4-1 16,1-4-48-16,3-5-20 15,0-1-87 1</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07:44.044"/>
    </inkml:context>
    <inkml:brush xml:id="br0">
      <inkml:brushProperty name="width" value="0.05292" units="cm"/>
      <inkml:brushProperty name="height" value="0.05292" units="cm"/>
    </inkml:brush>
  </inkml:definitions>
  <inkml:trace contextRef="#ctx0" brushRef="#br0">30829 1519 292 0,'-7'-4'110'0,"4"4"-86"0,-4 0 9 16,3 0-3-16,-3 0-5 15,0 4 2-15,-4 2-2 16,1 3 2-16,-8 1-15 0,-3 5 9 16,-7 20 2-16,-7 12 0 15,-8 28 0-15,-10 4-1 0,-14 11 1 16,-10 30-7-16,-1 2 1 16,7-6-8-16,1 0-3 15,10 3-3-15,0-6 0 16,7-13-2-16,4-15-1 15,3-16 1-15,7-13-1 16,7-5 0-16,8-14 2 16,2-5-3-16,8-14 0 15,4-2-23-15,3-7-12 16,0-9-34-16,7-6-16 16,3-3-95-1</inkml:trace>
  <inkml:trace contextRef="#ctx0" brushRef="#br0" timeOffset="420.606">30007 1613 228 0,'4'-54'85'0,"-1"29"-66"0,1 6 21 0,-4 10 4 16,-4-3-11-16,1 8-4 15,3 4-13-15,-7 4-3 16,0 11-7-16,0 10 11 0,3 10 6 16,8 9 8-16,3 22 4 15,7 9 3-15,3 9 3 16,8 23-7-16,3 12-3 15,8 7-11-15,2 18-2 16,8 9-11-16,0-18-2 16,0-6-3-16,-7-7 1 15,-4-15-2-15,-7-10-1 16,-10-22 1-16,-4-15 1 16,-7-16-12-16,-3-10-6 15,-11-12-42-15,-4-6-17 16,-7-7-88-1,-3-9-76-15,0-9 85 0</inkml:trace>
  <inkml:trace contextRef="#ctx0" brushRef="#br0" timeOffset="2525.089">4237 9571 220 0,'-4'-26'82'0,"1"17"-64"0,-4-3 13 0,3 5 1 0,1-2-13 16,-4-4-3-16,0 1-1 15,0 2 3-15,-4 1-10 16,-3 3 4-16,3 6 2 0,-6 9-3 16,-5 16 1-16,5 16-1 15,3 6 3-15,0 13-5 16,7 21-3-16,7 23-6 15,10-1 0-15,8 0 0 16,10 4 2-16,7-3-1 16,1-20-1-16,9-12 1 15,8-28 1-15,-3-16 1 16,10-28 3-16,-11-18-1 16,0-7 2-16,-6-10 0 15,-8-6 1-15,-10-9-2 16,-11-19 1-16,-11-16-4 15,-6 1-2-15,-11-1 0 0,-11-15 1 16,-10-7-1-16,-15 7-1 16,8 18 1-16,7 17-1 15,0 21 0-15,10 19 2 16,11 21 1-16,10 30 3 16,15 21-1-16,21 3 0 15,24 19-3-15,22 18 1 16,13 23 0-16,26 0 1 15,-1 6-5-15,-10 19 1 16,3-10 13-16,-10-12 6 16,-18 0-1-16,-14 6 2 0,-14-9-9 15,-10-16-2-15,-26-16-5 16,-10-15-3-16,-14-13 4 16,-21-18 1-16,-11-1-7 15,-10-15-1 1,-18-7-2-16,-14-12-1 0,-8-7 1 15,15-5 3-15,7-4-5 16,18-9 2-16,10-13 0 16,11-9 2-16,14-13-1 15,10-18 1-15,8-32 0 16,13 6 0-16,15 0-27 16,10-5-13-16,4 2-49 15,-3 16-19-15,-8 22-40 16</inkml:trace>
  <inkml:trace contextRef="#ctx0" brushRef="#br0" timeOffset="2827.256">4988 9545 316 0,'-42'-28'121'0,"31"19"-95"0,4 3 5 0,7 6 0 15,7 6-15-15,11 10-9 16,7 12-2 0,10 6-3-16,0 4-2 0,4-1 3 0,0 11-4 15,3-1-2-15,4 0-36 16,0-4-14-16,-7-8-11 15,-8-13-1-15,-13-16-28 16,-11-15-26 0,-10-13 48-16</inkml:trace>
  <inkml:trace contextRef="#ctx0" brushRef="#br0" timeOffset="2961.165">4886 9270 220 0,'-109'-73'85'0,"70"45"-66"0,0 0 5 0,21 25-1 16,4 3-15-16,7 3-2 15,7 13-6-15,7-4-3 16,7 7 2-16,18 0-22 0,18 6-9 16,20 6-66-1</inkml:trace>
  <inkml:trace contextRef="#ctx0" brushRef="#br0" timeOffset="3181.209">5461 9517 280 0,'74'19'107'0,"-63"-13"-83"0,-1-12 26 0,-10-3 8 16,-7-4-16-16,-3-9-3 15,-15-6-15-15,-3 0-2 16,-8-7-13-16,-2 7-5 0,-12-10-3 0,1-2-1 16,-1-7 2-16,8-4-1 15,7 4-1-15,14 4-2 16,3 2-1-16,7 0 2 16,11 10 0-16,15-4-2 15,-1 1 2-15,7-1-30 16,7 1-12-16,4 2-55 15,10 1-23-15,-10 0-9 16</inkml:trace>
  <inkml:trace contextRef="#ctx0" brushRef="#br0" timeOffset="3439.497">5193 8207 220 0,'-49'-38'85'0,"24"25"-66"0,0-5 25 0,15 18 9 16,2-3-18-16,5-4-7 16,6 14 0-16,12 5 2 15,6 10-16-15,14 9-1 0,0 13-2 16,25 19-4-16,14 28-2 16,11 6-2-16,-7 0 0 15,10 10-4-15,7-4 0 16,-10-15-4-16,-11-13 1 15,-11-18-25-15,-13-16-10 16,-8-19-115 0</inkml:trace>
  <inkml:trace contextRef="#ctx0" brushRef="#br0" timeOffset="3813.788">5955 8272 344 0,'-35'-3'129'0,"24"3"-100"0,-21 0 26 16,18 3 6-16,0-3-31 16,-4 7-11-16,4-4-15 15,0 13-3-15,4-1-1 16,6 7-3-16,1 6 2 0,3 4 1 16,3 5 0-16,11 1-3 15,7-4 0-15,11-5 2 16,10 2 0-16,-3-12 1 15,11-3 0-15,-1-7-3 16,4 0 2-16,0-2 1 0,0-1 2 16,-7 0 10-16,-4 4 4 15,-17 2 6 1,-8 4 3-16,-13 6-11 0,-11 3-5 16,-11 3-6-16,1 3-3 15,-12 4-2-15,-2-4 1 16,2-3-39-16,1-6-18 15,7-3-25-15,0-6-12 16,7-4-61 0</inkml:trace>
  <inkml:trace contextRef="#ctx0" brushRef="#br0" timeOffset="4242.121">6315 7808 292 0,'10'4'110'0,"1"-4"-86"0,7-7 11 0,-8 4 1 15,8-6-13-15,10-10-1 16,-3-12-13-16,6-1-5 16,1-2-3-16,3 6-1 0,-10 2 0 15,0 11-31-15,-8 12-12 16,1 12-101-16</inkml:trace>
  <inkml:trace contextRef="#ctx0" brushRef="#br0" timeOffset="4407.647">6579 8116 264 0,'11'-22'99'0,"-1"0"-77"0,8-28 13 15,-11 28 3-15,7-10-18 16,7-2-6-16,-3-7-8 16,10 3-3-16,4 4-1 15,7-1-10-15,-4 1-5 0,7 12-123 16</inkml:trace>
  <inkml:trace contextRef="#ctx0" brushRef="#br0" timeOffset="4699.723">7087 6629 388 0,'-17'-9'145'0,"6"9"-112"0,-3 6 12 0,7 1-2 16,3 5-21-16,-3 10-2 15,0 3-12-15,4 13-3 16,3 6-3-16,3 6-2 0,4 22 1 0,0 13-1 16,0 9 0-16,4 0 0 15,3 9 2-15,4 1-14 16,3-10-7-1,0-13-32-15,4-15-13 0,-8-9-30 16,8-14-11-16,-4-11-23 16</inkml:trace>
  <inkml:trace contextRef="#ctx0" brushRef="#br0" timeOffset="4943.7">6671 6818 340 0,'-3'9'129'0,"6"0"-100"0,11 10 11 0,-3-9 0 15,10 2-18-15,11 7-4 16,14 9-7-16,10 16-2 16,7 19-5-16,1 9-5 0,14 13 0 15,10 12 3-15,0 9 1 16,-7-8-34-16,-10-7-17 15,-11-10-13-15,-7-9-3 16,-1-6-73 0</inkml:trace>
  <inkml:trace contextRef="#ctx0" brushRef="#br0" timeOffset="6078.462">5285 12035 200 0,'-22'-85'77'0,"15"48"-60"0,-3-20 10 0,3 39 1 15,3-1-3-15,1 3 0 16,6 3-1-16,8 10 2 15,14 13-14-15,10 24 6 0,21 23 3 16,8 12-3-16,6 9 2 16,11 26-9-16,11 2-4 15,-4 1 0-15,-10-10 0 16,-4-12 1-16,-18 2 0 16,-6-5 0-16,-11-10 0 15,-8-12-4-15,-6-13-3 0,-7-3 0 16,3-10-1-16,-10-9 0 15,-4-3 2-15,3-6-1 16,1-4-1-16,-1-2-2 16,4-4-1-16,4-3 2 15,7-3 2-15,3-9 0 16,-3-10 2-16,6-9-2 16,-2-13 2-16,2-6 0 15,-9 0 3-15,-1-3-1 16,-7-7 2-16,-7-12 0 15,-7-9 1-15,-11 3 0 16,-10 6 2-16,-7 3-5 16,-11 19-1-16,0 6-2 15,1 10 1-15,-19 6-2 0,-3 15 2 16,-10 7-4-16,-1 6-2 16,0 22-1-16,19 10 3 15,6 9-2-15,14 3-1 16,11 0-19-16,14-10-8 15,14-12-17-15,14-6-5 16,11-9-29-16,14-29-13 16,-1 0-22-1</inkml:trace>
  <inkml:trace contextRef="#ctx0" brushRef="#br0" timeOffset="6516.039">6586 11916 240 0,'-31'22'90'0,"13"-3"-70"0,-21 9 4 16,22-9-5-16,-1 0-6 16,0 12 2-16,4 0-6 15,7 4-1-15,7 18-4 16,11 10 2-16,10 12 3 0,7-9-1 15,11-3 3-15,-4-13-2 16,7-16 0-16,11-6 3 0,-3-18 3 16,3-20 3-16,0-21 3 15,-8-16 2-15,-9-9 1 16,-12-1 0-16,-9-6 0 16,-15-12-5-16,-15-9-1 15,-9 15-8-15,-12 9-2 16,-6 16-4-16,-4 13-3 15,-7 15 0-15,-7 19-1 16,-7 16 0-16,14 12 2 16,4 1-8-16,17 2-3 15,18-6-17-15,14-2-9 16,14-11-17-16,7-5-5 16,8-7-24-16,10-6-11 15,6-10-31 1</inkml:trace>
  <inkml:trace contextRef="#ctx0" brushRef="#br0" timeOffset="6757.521">6791 11709 228 0,'-42'-6'88'0,"28"9"-69"0,-1 0 19 15,12 0 6-15,3 3-12 16,3 1-3-16,12 2-4 15,9 7-1-15,12-4-13 16,9 10 2-16,5-3 3 0,-1 0-6 16,1-3-3-16,2-4-4 15,8 4-3-15,4-7-2 16,-1 1-1-16,-3-7-56 0,-7 6-22 16,-7-9-64-1</inkml:trace>
  <inkml:trace contextRef="#ctx0" brushRef="#br0" timeOffset="6996.508">7165 11345 292 0,'-14'-28'110'0,"7"31"-86"0,3 7 2 0,4-1-3 16,4 19-6-16,6 26 1 15,1-1-3-15,10 16 1 0,7 12-9 16,11 29 0-16,11-3 3 0,2 6-6 15,5 12-2 1,3-3-1-16,7-12-1 16,0-13 0-16,0-9 0 0,-7-6-36 15,-7-20-13-15,-11-15-24 16,-7-12-9-16,-13-16-31 16</inkml:trace>
  <inkml:trace contextRef="#ctx0" brushRef="#br0" timeOffset="7416.563">7359 10602 332 0,'-35'-34'126'0,"17"21"-98"0,-3 7 1 0,14 12-7 16,-7 7-11-16,3 12-1 15,4 6-6-15,0 7-3 16,3 2 0-16,4 14-1 0,0 2 2 16,8-2-3-16,2 2 0 15,8-6-1-15,6-9 0 16,8-7 2-16,7-5 0 16,3-7-3-16,-3-4 2 15,7 1 1-15,10-3 0 16,4-4 0-16,0-2 0 0,-3-1 17 15,-4 1 11-15,-18 2-1 16,-7 4 1-16,-10-4-6 16,-11 13-4-16,-11 4-13 15,-10 8-2-15,-10 7-3 16,-5 10 0-16,-2-4-7 16,2-6-3-16,5-4-30 15,6-5-11-15,4-7-20 16,3-9-9-16,11-10-62 15</inkml:trace>
  <inkml:trace contextRef="#ctx0" brushRef="#br0" timeOffset="8159.727">7938 10220 240 0,'-11'6'90'0,"7"-6"-70"0,-3 0 13 0,4 0-1 0,-1-6-11 16,4 2 1-16,0-11-7 16,4-4-1-16,6-16-8 15,5-2-2-15,2-7 2 0,4 9-3 16,0 1 0-16,1 6-6 16,2 9-2-16,-2 16-62 15,2 6-28-15,1 19-24 16</inkml:trace>
  <inkml:trace contextRef="#ctx0" brushRef="#br0" timeOffset="8350.907">8139 10586 208 0,'3'10'79'0,"1"-13"-61"0,6-22 19 0,-10 12 6 15,7-18-13-15,7-10-5 16,4-3-10-16,7 0-5 15,3 0-5-15,7 0-4 0,1 4 0 16,-1 2-4-16,0 7 0 16,0 2-102-1,4 11-68-15,-4-1 63 16</inkml:trace>
  <inkml:trace contextRef="#ctx0" brushRef="#br0" timeOffset="8693.629">8110 8668 260 0,'-17'-19'96'0,"6"19"-75"0,1 0 10 16,10 0 1-16,-4 9-18 15,4-3-2-15,4 4 3 16,3 5 4-16,7 1-9 16,3 6 1-16,8 3 2 0,10 3-3 15,8 10 2-15,6 15-5 16,4 10 1-16,0 0-5 16,0-1-2-16,3-2 0 0,4-10 1 15,0 4-3 1,-3-4 0-16,-4-3-32 15,-4 0-15-15,-7-3-34 0,-6 3-11 16,-12-16-18 0</inkml:trace>
  <inkml:trace contextRef="#ctx0" brushRef="#br0" timeOffset="9053.319">8696 8548 252 0,'-14'-6'96'0,"10"6"-75"0,-3 0 6 16,4 10-2-16,3 2-7 15,3 7 1-15,4 9 1 16,7 0 0-16,8 16-11 15,2 3-1-15,8 16-1 0,10 22 1 16,-3 9 0-16,4 9-4 16,-1 26-3-16,4 9 0 15,7 6-1-15,0 16 0 16,-1-19 2-16,-2-6-1 16,-4-16-1-16,-7-13-2 15,-4-15 1-15,-7-25-19 0,-3-25-7 16,-8-13-30-16,-3-21-14 15,-3-11-48 1</inkml:trace>
  <inkml:trace contextRef="#ctx0" brushRef="#br0" timeOffset="9474.111">9186 9301 248 0,'-7'-6'93'0,"4"-4"-72"0,6 1 7 0,1-1-2 0,6-5-5 16,8-10-1-16,7-13 3 16,6 7 0-16,1-1-12 15,4 14 0-15,-5 14 0 0,1 17 7 16,0 12 3-16,-4 13-8 15,-3 12-5-15,-4 13-5 16,-4 15 0-16,-6 7-2 16,-4-7-1-16,-3-3 3 15,-1-6 0-15,4-3 1 16,0-6 2-16,4-13-5 16,3-10-1-16,7-15 4 0,7-12 2 15,4-17 0 1,3-2 1-16,1-7-4 15,-1-6-2-15,0-3 0 16,-3 0-1-16,-4-3-36 16,-3 9-13-16,0-3-68 0,-1-3-27 15,-3-6 22 1</inkml:trace>
  <inkml:trace contextRef="#ctx0" brushRef="#br0" timeOffset="9805.788">9860 8263 240 0,'-10'0'90'0,"6"0"-70"0,1 9 8 15,-1-9 0-15,0 10-4 16,4-4 1-16,0 10 3 15,0 6 3-15,4 12-17 16,3 23 5-16,4 15 2 0,3 3-7 16,0 7-1-16,0 15-5 15,4 3-3-15,-4-6-5 16,0-6-2-16,0-3 3 16,0-10 1-16,-3-6-3 15,-1-10-1-15,-3-12-24 16,0-9-7-16,-3-25-74 15,-1-4-39 1</inkml:trace>
  <inkml:trace contextRef="#ctx0" brushRef="#br0" timeOffset="10058.201">9398 8398 348 0,'-25'-10'129'0,"25"10"-100"0,0 0-9 16,7 10 42-16,7 9-22 16,8 9-17-16,6 13-10 15,7 12-10-15,18 7-3 0,14-1 3 0,7 20-4 16,0 5 0-16,4 4 1 16,10-6 2-16,4-7-1 15,-4-13-1-15,-10-5-19 16,-8-7-8-16,-10-9-41 15,-7-7-17-15,-4-5-67 16</inkml:trace>
  <inkml:trace contextRef="#ctx0" brushRef="#br0" timeOffset="11290.521">17201 7482 208 0,'0'0'79'0,"0"0"-61"0,0 0 10 0,0 0 3 15,0 0-10-15,0 0 0 16,-3 10-1-16,-4 15 2 16,0 6-12-16,-4 10 1 0,-3 6 2 0,-7 13-1 15,0-4 1-15,3-3-10 16,-24 44-1-1,-22 45-2-15,4 11 2 0,4-5-1 16,7-10-1-16,3-7 1 16,7-5 1-16,11-29-1 15,6-25-1-15,5-12-2 16,6-20 1-16,4-15-6 16,4-15-3-16,3-13-21 15,3-13-10-15,1-6-64 16,3-9-52-1,3-7 61-15</inkml:trace>
  <inkml:trace contextRef="#ctx0" brushRef="#br0" timeOffset="11606.679">16669 7489 224 0,'-4'-16'85'0,"-3"16"-66"0,7-9 8 0,0 9-2 16,0 0-13-16,0 0-4 15,4 9 12-15,3 0 9 16,3 20-15-16,4 21-1 0,8 6 1 16,9 7 1-16,8 25 0 0,7 21-3 15,-7-11 0-15,-7-23-7 16,17 63-3-1,-14-32-1-15,11 29 1 0,-11-31-3 16,8 21 0-16,10 16-1 16,-7-34 0-16,-4-26-33 15,-3-24-17-15,-4-13-88 16</inkml:trace>
  <inkml:trace contextRef="#ctx0" brushRef="#br0" timeOffset="11950.585">17787 7758 240 0,'0'-9'90'0,"0"9"-70"0,-3 3 10 0,3-3-1 15,-4 6-6-15,4-3 0 16,0 19-3-16,0-6-3 16,7 31-9-16,-3-9-1 0,6 43 3 15,1-18-4-15,3 34 2 16,-4-22-5-16,8 38-2 16,-4-28 0-16,7 21-1 15,-7-24 0-15,8 21 0 16,-8-27-3-16,3-1 2 15,-2-19-34-15,-5-18-15 0,1-7-45 16,-8-27-59 0,1-1 40-16</inkml:trace>
  <inkml:trace contextRef="#ctx0" brushRef="#br0" timeOffset="12150.349">17540 8407 252 0,'-7'13'96'0,"7"-13"-75"0,18 9 6 0,-18-6-2 16,14-3-10-16,0 0 0 16,18-6-7-16,-4 0-3 15,28-7-2-15,-10 10 0 0,25-3 0 16,-15 6-1-16,22 0-2 16,-15 6-24-16,18 7-9 15,-14-4-91 1</inkml:trace>
  <inkml:trace contextRef="#ctx0" brushRef="#br0" timeOffset="12566.94">18898 6664 264 0,'4'-16'99'0,"-4"16"-77"0,10 19 11 16,-10-16 2-16,7 19-12 15,1 3-4-15,2 19-6 16,-3-6-3-16,4 50-6 0,-1-23-3 0,1 42 2 16,-4-25-2-16,4 46 2 15,-4-31-4-15,3 16-2 16,1-22 4-16,3 16 1 15,-4-23-31-15,5 1-15 16,-1-16-93 0</inkml:trace>
  <inkml:trace contextRef="#ctx0" brushRef="#br0" timeOffset="12911.781">19519 6827 236 0,'0'-34'88'0,"0"34"-69"0,0 0 15 0,0 0 3 0,0 9-10 16,0-3-3-16,0 19-3 15,0-6-1-15,0 44-11 16,0-10 1-16,0 41 3 0,0-19-7 15,-7 70-1-15,4-36-1 16,-4 73 2-16,0-44-5 16,-4 60-1-16,4-45-2 15,0 20 0-15,3-41 4 16,1 24 1-16,3-33-4 16,3-14 1-16,-3-18-27 15,4-28-9-15,-1-13-33 0,4-31-13 16,0-3-34-1</inkml:trace>
  <inkml:trace contextRef="#ctx0" brushRef="#br0" timeOffset="13317.077">19614 7887 228 0,'8'-13'88'0,"-8"13"-69"0,21-34 15 0,-18 31 3 0,18-16-6 16,-3 3 2-16,21-9-13 16,-7 6-2-16,17 13-10 15,-10 6 4-15,17 22 1 0,-10-3 5 16,7 28 3-16,-11-10 0 16,-3 36-1-16,-7-20-4 15,-18 19 0-15,-3-19-7 16,-22 38-3-16,0-19-3 15,-10 16 0-15,4-19-2 16,-8 3-1-16,4-15-2 16,3-4 1-16,4-9-1 15,10 0 0-15,1-10 2 16,14-6 0-16,-4-2 2 0,24-11 1 16,-6-2-4-16,31-7 1 15,-3 0 0-15,14-9 2 16,-14 3-41-16,25-9-16 15,-15 2-60-15,12-8-25 16,-16 2 14 0</inkml:trace>
  <inkml:trace contextRef="#ctx0" brushRef="#br0" timeOffset="13979.649">21209 7344 236 0,'4'-6'90'0,"-4"6"-70"0,-8 0 13 0,8 0 1 0,-7 10-14 15,0-10-1-15,-7 18-5 16,4-8 1-16,-11 34-8 16,3-10 0-16,-7 32 0 0,4-13-3 15,-11 32-3-15,8-19 0 16,-15 40 1-16,11-24-1 15,-11 9 2-15,7-16-7 16,0 0 1-16,8-15 1 16,2-10 1-16,5-3-37 15,3-12-16-15,0-10-75 16</inkml:trace>
  <inkml:trace contextRef="#ctx0" brushRef="#br0" timeOffset="14264.773">20595 7366 240 0,'-3'-18'90'0,"3"18"-70"0,3-4 10 0,-3 4 2 16,4 4-5-16,-1-4 4 15,15 9-4-15,-4-3 1 16,14 16-16-16,-3-3 2 0,14 41 0 15,14 24-5-15,-15-15-3 16,-6-9-3-16,14 43-3 16,-11-24 1-16,22 21-1 15,-11-28-3-15,10 3 2 0,-10-15-32 16,3-7-13-16,-6-9-23 16,-1-16-10-16,-7-6-39 15</inkml:trace>
  <inkml:trace contextRef="#ctx0" brushRef="#br0" timeOffset="14526.497">21654 7482 288 0,'-32'19'107'0,"32"-19"-83"0,-7 0 2 0,7 0-4 15,3 0-5-15,1 0 1 16,13 0-7-16,1 0-2 16,17 6-5-16,-6-2-3 0,9 2 2 15,-6-3-2-15,14 6-1 16,-11 1 1-16,15 5-1 16,-8-2-36-16,0 3-13 15,-6-4-87 1</inkml:trace>
  <inkml:trace contextRef="#ctx0" brushRef="#br0" timeOffset="14731.359">21735 7868 252 0,'-22'28'96'0,"22"-28"-75"0,22 10 12 16,-19-7 0-16,15-3-16 15,-4 0-2-15,18-3-9 16,-8-1-4-16,19-5-1 16,-8 3-1-16,25-7 0 0,-11 4-22 15,8-7-10-15,-11 10-92 16</inkml:trace>
  <inkml:trace contextRef="#ctx0" brushRef="#br0" timeOffset="15944.333">23188 6827 180 0,'-14'-13'68'0,"14"13"-52"0,-14-6 8 15,10 6 2-15,1 0-2 16,-4-3 3-16,3 3-6 16,1 0-1-16,3-3-11 0,0 0 3 0,10-10 4 15,15-15 3-15,7-10 1 16,7 4 0-16,6-1 0 15,12 7-7-15,10 9-3 16,3 10 1-16,-3 18 3 16,-10 16 1-16,-11 7 3 15,-14 5-1 1,-11 4 1-16,-14 3-5 0,-14-3 0 16,3-10-8-16,-24 32-3 15,3-13-6-15,-10 10 0 16,7-13 4-16,3-7 4 15,4-2-6-15,3-7 0 16,4-5-2-16,14-8 2 16,0-5 1-16,18 6 3 15,-4-7-1-15,18 1-1 16,-4-4-2-16,14 7 1 0,-7-4 1 16,8 10 2-16,-11-3-1 15,3 13-1-15,-7-7 1 16,-3 15 1-16,-8-8 10 15,-10 15 4-15,-3-10-5 16,-15 4-2-16,1-3-5 16,-25 3-3-16,6-7 0 15,-31 10 1-15,11-6-3 16,-15 5 0-16,12-5 1 16,-16 3 0-16,16-13-3 15,2-6 0-15,8 3-23 16,14-12-10-16,3-4-14 15,25-18-7-15,0-1 0 0,14-12 0 16,-3 3-74 0</inkml:trace>
  <inkml:trace contextRef="#ctx0" brushRef="#br0" timeOffset="16334.157">24391 6745 228 0,'-3'19'85'0,"-1"-3"-66"0,-3 9 16 15,0-12 4-15,0 12 1 16,-4 6 3-16,1 13-6 15,-4 19-2-15,-1-1-20 16,5-11 2-16,-15 49 1 0,8-25-10 16,-22 47-2-1,11-24-4-15,-22 58 1 0,11-33-2 16,-10 43-1-16,10-44-2 16,-7 32 1-16,7-38 3 15,-3 6 1-15,10-28-4 16,1-6 1-16,6-16-7 15,7-22 0-15,4-9-32 16,14-25-14-16,0-4-26 0,11-15-9 16,-1 0-34-1</inkml:trace>
  <inkml:trace contextRef="#ctx0" brushRef="#br0" timeOffset="16799.703">24321 8009 212 0,'7'-31'82'0,"0"12"-64"0,3-12 9 0,-6 18-2 0,-1 0-9 15,1 4-1-15,6-7-1 16,8-2 2-16,3 5-9 15,4 1 5-15,3 5 3 0,0 4 2 16,-3 6 1-16,-4 0 2 16,4 13 0-16,7 6-3 15,-4 19 0-15,-7 12-3 16,-10-12 1-16,-4 0-4 16,-11 12-1-16,1-12-2 15,-22 21 2-15,4-11-5 16,-15 24-1-16,8-16-2 15,-4 7 1-15,8-13-2 16,3 1 2-16,3-10-4 0,7-7 0 16,4-2 3-16,11-4 1 15,-1-9-1-15,19-3-2 16,-5-3 1-16,18-13 1 16,-3 6-1-16,11-9-1 15,-8 0-26-15,7-3-10 16,-7 3-31-16,8-6-12 15,-8 3-66 1</inkml:trace>
  <inkml:trace contextRef="#ctx0" brushRef="#br0" timeOffset="17266.637">25594 7322 200 0,'11'-25'77'0,"-4"16"-60"0,3-4 2 0,-10 10-4 16,4 0 1-16,3 3 4 15,0 3 3-15,-4 7 3 16,1 5-14-16,-1 10 9 0,-3 10 2 16,-3 18-3-1,-4 19 1-15,-7 4-1 0,-4 2 2 16,-7 7-12-16,4-7-6 15,4-18-5-15,-12 31 0 16,8-29 3-16,-3 13 1 16,6-18-4-16,0-1 1 15,4-12-11-15,0-6-3 16,3-4-17-16,1-15-8 16,3-3-6-16,0-16-2 15,0 0-69-15</inkml:trace>
  <inkml:trace contextRef="#ctx0" brushRef="#br0" timeOffset="17519.123">25266 7282 260 0,'-4'-13'99'0,"4"13"-77"0,0 0-7 15,4 13 30 1,3 5-13-16,4 14-1 15,3 12-4-15,3 31-16 16,5 6 4-16,2 4 3 0,8 9-8 0,-4-9-3 16,-3-22-4-1,17 28 0-15,-10-23-4 0,10 8 0 16,-6-17-4-16,2-2 1 16,-6-13-40-16,0-4-16 15,-7-11-88 1</inkml:trace>
  <inkml:trace contextRef="#ctx0" brushRef="#br0" timeOffset="18781.409">26247 7348 208 0,'-7'0'79'0,"7"0"-61"0,0 0 10 0,0 0 3 16,0 0-6-16,0 0 0 15,3 6-2-15,-3-6 0 16,7 3-13-16,0-3 3 0,14 0 1 16,-3 0-5-16,24 0-1 15,-6 0-4-15,17 0-1 16,-8 0-1-16,1 6-2 16,-7-3 1-16,-4 4-1 15,-3-4-40-15,-11 9-15 16,-3-5-79-1</inkml:trace>
  <inkml:trace contextRef="#ctx0" brushRef="#br0" timeOffset="18981.946">26345 7717 220 0,'-28'32'85'0,"28"-32"-66"0,-7 19 10 15,4-16-1-15,6 3-5 16,-3 0-2-16,14-3-3 15,0 1-1-15,22-8-9 16,-5 4-3-16,19-6-1 0,-8 3-2 16,4 3 1-16,-7 0-18 15,3 3-4-15,-7 0-110 16</inkml:trace>
  <inkml:trace contextRef="#ctx0" brushRef="#br0" timeOffset="21859.163">27174 8251 168 0,'0'0'66'0,"0"0"-52"0,0 3 12 0,0-3 4 15,0 0-7-15,0 6 1 16,4-3-2-16,0 3 1 15,-1-3-13-15,1 4 3 0,-1-4 1 16,1 3-1-16,-1-3 0 16,1 0-3-16,6-3 1 15,-3 0-2-15,7-6 2 0,-3 0-4 16,10-13 1-16,-3 0-3 16,7-18 2-16,-8 2-2 15,8-18 2-15,-4 9-2 16,7-31 0-1,-7 15-3-15,4-46-2 0,-4 24 1 16,-3-53-1-16,0-28-3 16,-15 47 2-16,1 25 1 15,-15-41 2-15,-7-15-1 16,-6 25 2-16,-1 28-7 16,4 19 1-16,0 15 3 15,3 16 2-15,4 13-3 16,3 12-1-16,1 9 3 15,3 17 1-15,3 18 4 0,4 16 3 16,4 18 0-16,3 7 0 16,7 22-1-16,0 0 2 15,-3-16-7-15,10 41-2 16,-4-22-1-16,12 40 2 16,-8-30-3-16,7 15 0 15,-7-29 3-15,4 23 3 16,-4-28-4-16,0 2-1 15,-7-15 0-15,0-9 0 16,-3-13-11-16,-4-10-5 16,0-5-28-16,-3-16-11 15,-1-4-35-15,-3-15-16 16,0-3-1 0</inkml:trace>
  <inkml:trace contextRef="#ctx0" brushRef="#br0" timeOffset="22129.137">26973 7238 196 0,'-10'0'74'0,"10"0"-58"0,14 3 16 15,-14-3 4-15,18 0-3 0,-4 0 3 16,21-3-7-16,-7-4-3 15,29 4-14-15,-12-3-5 0,33-3-1 16,-18-1-1-16,18 4 0 16,-18 0-6-16,21-7 1 15,-18 7-9-15,11-3-4 16,15-4-40-16,-37 7-15 16,-9-1-51-1</inkml:trace>
  <inkml:trace contextRef="#ctx0" brushRef="#br0" timeOffset="22898.02">27256 8743 192 0,'7'-13'74'0,"-7"13"-58"0,3 3 12 16,-3-3 2-16,0 7-7 16,0-4-1-16,0 6-1 15,0-6 1-15,0 7-12 16,0-1 3-16,-3 7 3 0,-1-4-2 15,-3 7 2-15,0-3-7 0,-7 12-1 16,0-6-4 0,-11 16-1-16,7-7-3 15,-10 7-1-15,7-10 1 0,0-6 0 16,3 3-9-16,8-16-4 16,-1 1-40-16,11-20-17 15,0 1-52 1</inkml:trace>
  <inkml:trace contextRef="#ctx0" brushRef="#br0" timeOffset="23196.033">27256 8708 200 0,'0'0'77'0,"0"0"-60"0,0 3 6 0,0-3 1 0,0 0-6 16,0 0 1-16,0 4-1 15,0-1-2-15,3 3-8 16,1 0-3-16,6 4 1 0,-3-1 1 16,11-3 3-16,-4 4-1 15,14-1 2-15,-7-3-4 16,15-2 1-16,-8-4-5 16,7 0 0-16,-7 0-1 15,4 0 1-15,-7 0-2 16,-4 0 2-16,-3 0-4 15,-4 0-2-15,0 0-45 16,-7 6-20-16,0-3-53 16</inkml:trace>
  <inkml:trace contextRef="#ctx0" brushRef="#br0" timeOffset="23615.797">27284 8771 200 0,'-4'0'77'0,"4"0"-60"0,-7 9 8 0,7-9 2 0,-3 10-5 15,-1-1-1-15,1 7 0 16,-1 0 1-16,4 15-12 16,0-6 5-16,7 28 5 0,-3-9 0 15,10 16 0-15,0-7-4 16,11 25-2-16,-4-15-4 16,18 19 1-16,-8-16-6 15,12-4-3-15,-8-12-1 16,11-12 1-16,-7-10-1 15,24-18-1-15,-10 2 1 16,21-27 1-16,-17-1-1 16,6-6-1-16,-10 3-24 15,0-9-11-15,-11 6-33 16,4-3-14-16,-11-3-43 16</inkml:trace>
  <inkml:trace contextRef="#ctx0" brushRef="#br0" timeOffset="24005.696">28141 8727 228 0,'0'-19'88'0,"0"19"-69"0,4 10 13 16,-4-10 0-16,3 12-8 15,1 1 0-15,6 9-4 16,-3 3-1-16,14 25-10 15,-3-9-1-15,21 28 2 0,-7-13-4 16,14 19-1-16,-11-15-2 16,7 31-3-16,-7-22-2 15,1 3-1-15,-8-9-14 16,-3-13-6-16,-8-9-37 0,-6-13-14 16,-1-9-40-1</inkml:trace>
  <inkml:trace contextRef="#ctx0" brushRef="#br0" timeOffset="24187.185">28162 9285 228 0,'7'0'88'0,"-7"0"-69"0,14 16 0 0,-14-13-7 16,11-3-6-16,-4 6 1 0,18-3-2 15,-4-3 0-15,21-3-3 16,15-3-2-16,-1-3 1 0,-6-1-39 15,-5-2-16-15,-6-1-44 16</inkml:trace>
  <inkml:trace contextRef="#ctx0" brushRef="#br0" timeOffset="24500.44">28695 9119 188 0,'-4'-16'71'0,"-6"20"-55"0,-4-1 4 16,10 0 0-16,-3 3-3 15,-7 10-1-15,3 6 0 16,-3 0 3-16,4 9-11 15,3 3 4-15,3-2 2 0,4 5-1 0,4 4 0 16,6-6-3-16,4-13-1 16,8-4 1-16,9-11 1 15,12-23 1-15,3 4 2 16,3-10-1 0,-7 0 2-16,-3-3-8 0,-11-1-2 15,-10 8 1-15,-11-4 3 16,-11 3-2-16,-10 3-2 15,-14 1-2-15,-7 2 0 16,0 4-4-16,-1 2 0 16,8 7-4-16,3 3 1 15,8 1-27-15,3-1-11 16,7 0-21-16,7-3-6 16,7 6-49-1</inkml:trace>
  <inkml:trace contextRef="#ctx0" brushRef="#br0" timeOffset="24817.312">28840 8649 288 0,'-36'-72'110'0,"36"72"-86"0,-7-29 9 16,4 23-3-16,3 6-5 16,0 0 2-16,3 25-9 0,11 16-3 15,4 0-8-15,7 9-5 0,6 0 1 16,1 13 0-16,3 6 1 16,1 6-2-16,-1-9 1 15,-3-7-11-15,-4-5-2 16,-3-10-33-16,-8-10-11 15,-3-9-30-15,-3-9-13 16,-4-10-9 0</inkml:trace>
  <inkml:trace contextRef="#ctx0" brushRef="#br0" timeOffset="25279.777">28787 8981 208 0,'14'-6'79'0,"-14"6"-61"0,35-13-5 0,-31 13-5 0,17-3-7 16,14-3-1-16,4-4 3 16,3 1 0-16,8 0-1 15,-1-1-2-15,7 1 1 0,1-7-4 16,-4 7 2-16,-7-1 1 16,-8 1 2-16,-6 3 3 15,-7 3 2-15,-7 3 8 16,-8 3 2-16,-3 6-2 15,-7 7 1-15,-3 9-7 16,-4 9-1-16,-4 4 0 16,0-4 0-16,1-5-4 0,3-4-3 15,0-6 4-15,3-10 4 16,4-9-3-16,4-6-1 16,3-10 0-16,0-6 1 15,-4-3 6-15,1 0 4 16,-1 3 1-16,-3 3 1 15,0 7 2-15,4 2 2 16,-1 10-14-16,1 10-7 16,3 5-1-16,4 1 1 15,3 0 0-15,3-4-1 16,1-6 1-16,3-2-1 16,0-8-9-16,-3-5-2 15,0-3-36-15,-1-1-16 16,-3 4-83-1</inkml:trace>
  <inkml:trace contextRef="#ctx0" brushRef="#br0" timeOffset="25566.337">29563 8323 288 0,'-25'-25'107'0,"25"25"-83"0,-14 9 6 16,10 0-3-16,1 4-6 16,3 6-1-16,0 3 1 0,7 22-1 15,4 6-11-15,6 6-1 0,4 1-1 16,1-4-3-16,2 6-3 16,4-8 0-16,8-7 1 15,-1 3-10-15,0-7-2 16,-6-11-37-16,-1-1-16 15,-7-9-81 1,-3-7-34-16,-8-6 93 16</inkml:trace>
  <inkml:trace contextRef="#ctx0" brushRef="#br0" timeOffset="26918.626">27566 6288 172 0,'-14'-32'66'0,"10"10"-52"0,-3-15-5 0,0 21-6 16,0-6-3-16,-7 0 2 15,-3 0 16-15,-12 3 9 16,-6 7-14-16,-7 9 6 0,-4 3 2 0,-11 3-9 15,-13 9-2-15,-15 1-2 16,0 0 2 0,-3-7-1-16,-10-3 2 15,-12-6-2-15,1-3 0 0,-1-4-1 16,-13 1 2-16,-8-1-1 16,4 1 0-16,0-1-3 15,-10 1 1-15,3 6-2 16,7-3 0-16,0-4-3 15,-4-2-2-15,8-1-2 16,6-2 1-16,4-1 1 16,-6-3 2-16,2 3-3 15,4 1 0-15,0 2 1 16,-14 7 2-16,0 6-3 16,0 9 0-16,-10 7 1 15,-8 9 0-15,11 16 0 16,4 12 2-16,-5 13-1 0,12-6 2 15,14 5 0-15,10 1 1 16,7 13-2 0,4 12-2-16,-11 12-2 0,15-12-1 15,13-3 8-15,11 3 4 16,18 6 2-16,13 0 1 16,15-9-4-16,14 3 0 15,7 9-3-15,15 16 2 16,2-3-6-16,8 6-3 15,3 29 1-15,-3-7 2 16,3-13 0-16,1 4-1 0,2-7 1 16,5-18-1-16,13-13 2 15,15-16 3-15,13-6 2 16,5-12 1-16,9-4 0 16,22-2 2-16,4 5-3 15,-1-2-2-15,22-4-5 16,0-6-2-16,-8-6 1 15,11-4 2-15,4-8 0 16,-4-7-1-16,21-10 3 16,1-12 2-16,6-3 4 15,22-13 2-15,-11-15-3 16,24-10-3-16,-13-12-5 16,17-7 0-16,-7 7 2 15,11 0 1-15,-7-1-4 0,3-2 1 16,4-13 0-16,-4-22 0 15,11 13 0-15,-8-1 2 16,8 1-1-16,-25-10 2 16,4-15-4-16,-15 6 0 15,-24 2 1-15,-18-5 0 16,-3-25 0-16,-22 9 2 16,-20 6-1-16,-26 3-1 15,-20 10 1-15,-22 3-1 16,-21 13 0-16,-25 5 0 15,-34 17 0-15,-26 5 0 16,-17 4 0-16,-46-3 2 16,-18-10-1-16,-24-18-1 15,-15-4 1-15,-13 7-1 16,-5 6-3-16,8 12 2 0,0 22 1 16,18 10 0-16,14 19-16 15,3 12-6-15,25 9-47 16,24 7-17-16,15-6-71 15</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08:15.946"/>
    </inkml:context>
    <inkml:brush xml:id="br0">
      <inkml:brushProperty name="width" value="0.05292" units="cm"/>
      <inkml:brushProperty name="height" value="0.05292" units="cm"/>
    </inkml:brush>
  </inkml:definitions>
  <inkml:trace contextRef="#ctx0" brushRef="#br0">22497 1860 236 0,'7'-37'88'0,"-7"37"-69"0,7-38 17 0,-4 32 3 15,1-10-1-15,-1 4 2 16,-3 5-5-16,0 1-1 16,0 3 7-1,0 9-23-15,-7 16-2 0,0 6-2 16,4-6 1-16,-11 35 3 16,3-13-8-16,-14 56-1 15,4-22-1-15,-18 29 2 16,8-19-5-16,-19 50-3 0,11-38 1 15,-10 10 0-15,10-19-4 16,4 3-1 0,7-16 1-16,3-15 2 0,4-10 0 15,3-12-1-15,4-13-21 16,4-15-9-16,-1 6-27 16,4-19-9-16,0 0-49 15,3-10-19-15,1 7 14 16</inkml:trace>
  <inkml:trace contextRef="#ctx0" brushRef="#br0" timeOffset="315.184">21840 1704 252 0,'4'-54'96'0,"-4"42"-75"0,4-7 17 0,-4 16 3 16,0 0-9-16,0 3-1 16,3-7-2-16,1 7-1 15,3 10-15-15,3 12 8 0,8 19 2 16,3 24-3-16,11 4 1 16,10 22-1-16,0 10 0 15,-6-26-9-15,24 44-2 16,14 47-5-16,-21-44-1 15,-11-27-1-15,7 14-2 16,-10-21 1-16,0 22 1 0,-7-22-58 16,0-10-27-16,-8-12-104 15</inkml:trace>
  <inkml:trace contextRef="#ctx0" brushRef="#br0" timeOffset="3166.578">23851 2679 244 0,'0'-19'90'0,"4"13"-70"0,-1-4 19 0,-3 10 3 0,0-6-5 15,0 6 3-15,4 0-2 16,-1 0-2-16,4 6-19 15,1-3 5-15,6 19 2 0,-4 0-1 16,8 22 0-16,7 16-1 16,-15-10-2-16,-3-16-8 15,-14 35-5-15,4-12-4 16,-19 24-3-16,8-12 1 16,-7 7-1-16,4-17 0 15,-5 4 0-15,5-19-11 16,3 0-5-16,0-13-30 15,6-12-12-15,1 0-30 0,11-7-10 16,-1-6-48 0</inkml:trace>
  <inkml:trace contextRef="#ctx0" brushRef="#br0" timeOffset="4113.26">24994 1650 228 0,'-24'-3'88'0,"10"-3"-69"0,-4 6 15 0,11 0 3 15,-4 0-8-15,1 0 0 16,3 0-3-16,0 0 1 16,-1 0-15-16,5-3 4 0,6 3 2 15,8-10-4-15,7 1 2 16,10 3 0-16,11-4-1 16,7 1 4-16,3 9 0 15,0 0-4-15,-3 9 1 0,0 1 0 16,-11 5-1-16,-6 4 6 15,-8 13 3-15,-14 18-8 16,-7 0-2-16,-11 3-8 16,-6 0-4-16,-12 1-1 15,5-13 1-15,3-13-1 16,-15 9 2-16,1 10-4 16,7-15-2-16,7-7 2 15,10-3 0-15,11-3-2 16,7-13 0-16,7-3 4 15,7 6 1-15,8 1-3 16,2 6 1-16,5 2 0 16,-8 1 0-16,-4-3 2 15,15 18 1-15,11 4-1 16,-12 3 1-16,-9-4-2 16,-8 4-1-16,-11-6 3 0,-13 2 2 15,-11 7 0-15,-7 6 2 16,-8-6-4-16,-2-3 0 15,-5 6-3-15,1-19-1 16,7-6 1-16,-21 6 0 16,3-9-3-16,-7-3 0 15,-7-4-18-15,10-2-9 16,12-4-15-16,16-6-56 16,12-6 7-1,6-7-56 1</inkml:trace>
  <inkml:trace contextRef="#ctx0" brushRef="#br0" timeOffset="4518.639">26141 1174 280 0,'-11'-16'104'0,"1"16"-81"0,-8 0 14 0,7 0-1 16,-3 9-6-16,0 17 2 15,-7 17-3-15,0 14 0 16,-4 12-16-16,1 6 8 0,-1 38 5 15,4 6-10-15,-1 16-1 16,5 19-7-16,10-7 0 16,7-6-7-16,3 3-1 15,8-12 0-15,10-25 2 16,4-16 1-16,7-10 1 16,3-21-5-16,0-13 1 15,-3-13-33-15,3-9-15 16,-3-22-36-16,3-6-12 15,4-22-55-15</inkml:trace>
  <inkml:trace contextRef="#ctx0" brushRef="#br0" timeOffset="4879.13">26790 1584 260 0,'18'-31'96'0,"-11"19"-75"0,3-4 19 0,-6 16 2 16,-4-6-9-16,0 6-2 16,-4 9 0-16,-3 7 0 15,-3 9-16-15,3 0 4 0,-11 38 2 16,0 6-5-16,-3 9-1 15,-4-6-9-15,-3 10-2 16,-7 15-2-16,0 3 1 16,-1-18-4-16,1-4-2 15,3-9 4-15,4-6 1 16,-4-10-9-16,11-6-5 16,4-12-30-16,2-7-10 15,5-16-22-15,-1-5-6 16,11-7-56-1</inkml:trace>
  <inkml:trace contextRef="#ctx0" brushRef="#br0" timeOffset="5163.924">26395 1657 272 0,'-14'-35'104'0,"10"26"-81"0,4 9 23 16,0-7 5-16,4 7-7 15,3 7-1-15,7-4-9 16,4 9-4-16,3 7-16 16,10 9-4-16,-2 23 0 0,2 8-2 15,1 4 1-15,0 0-5 0,0 9-3 16,-1 0-3-16,1 9 1 16,0-2 3-16,0-13 3 15,-8-13-20-15,5 3-7 16,-5-9-35-16,-3-6-14 15,-3-6-78 1,0-7-51-16,-4-9 85 16</inkml:trace>
  <inkml:trace contextRef="#ctx0" brushRef="#br0" timeOffset="5434.758">27150 1638 304 0,'0'-19'112'0,"0"19"-87"0,0 0 20 0,0 0 4 0,3 3-9 16,1 6 1-16,-1 7-12 15,4 6-3-15,0 25-15 16,4 10-2-16,0 8 1 0,-1 8-6 16,1 14 0-16,3 7 0 15,4 4 0-15,-1-17-5 16,4-9 1-16,-3-6 0 15,0-6 0-15,-4-16-29 16,-4-10-13-16,-3-9-20 16,-3-6-7-16,-4-16-91 15</inkml:trace>
  <inkml:trace contextRef="#ctx0" brushRef="#br0" timeOffset="5618.454">26980 2136 284 0,'-14'3'107'0,"18"-3"-83"0,10 7 6 0,-3-7-3 16,13 0-11-16,8-7-1 15,10 4-9-15,8-6-2 16,13-1-2-16,8 4-2 0,-1-3 3 16,-6 9-22-16,-8-10-9 15,-6 10-110 1</inkml:trace>
  <inkml:trace contextRef="#ctx0" brushRef="#br0" timeOffset="5916.182">27817 1541 280 0,'-15'-26'107'0,"12"20"-83"0,-4 3 26 16,7 3 8-16,-4 3-16 15,1 3-3-15,3 7-6 16,0 3 1-16,3 12-18 16,4 16-5-16,0 19 0 0,4 18-1 15,3-3 2-15,4 4-6 16,3 21-2-16,7-2 0 16,0-10 0-16,1-10-2 0,-5-9-2 15,-3-9-21-15,-3-7-9 16,-4-15-23-16,-3-3-8 15,-4-19-17 1,0-4-4-16,-7-5-54 16</inkml:trace>
  <inkml:trace contextRef="#ctx0" brushRef="#br0" timeOffset="6414.057">28159 1327 260 0,'-14'-34'99'0,"10"31"-77"0,4-4 24 0,0 7 30 31,4 19-18-31,3 9-12 0,3 13-6 15,4 6-24-15,4 16 8 0,3 15 4 16,7 20-9-16,8-11-3 16,2 1-7-16,1 6-1 15,-7 7-3-15,-4-4 2 16,-7-6-6-16,-6-13-1 16,-8-9 0-16,-4-6 2 15,-3-10-34-15,-3-6-13 16,-4-6-13-16,-4-7-5 15,-3-5-14-15,-7-4-4 16,3 0-57 0</inkml:trace>
  <inkml:trace contextRef="#ctx0" brushRef="#br0" timeOffset="7804.443">17141 6611 196 0,'22'-38'74'0,"-22"38"-58"0,14-22 7 0,-11 16 1 0,4 0 2 16,0-1 5-16,-3 4-6 16,-1 0-1-16,1 0-13 15,-4 3 13-15,0 6 8 0,-4 10-5 16,-3 15-3-16,-3 16-6 15,-4 13 1-15,-7 9-8 16,-15 25-4-16,-10 22-2 16,-10 0-1-16,-8 28 0 15,1 10 0-15,-4-4-2 16,-4 16 1-16,1-15-4 16,6-16 0-16,8-22 1 0,10-16 2 15,11-22-1-15,10-18-1 16,11-20-4-1,10-15-2-15,4-13-24 0,7-12-8 16,4-6-22-16,0-7-10 16,-1-3-66-1</inkml:trace>
  <inkml:trace contextRef="#ctx0" brushRef="#br0" timeOffset="8135.803">16443 6767 244 0,'4'-3'93'0,"-1"6"-72"0,11 13 16 15,-7-3 4 1,7 9-7-16,7 6 1 0,4 28-7 15,7 23-3-15,3 15-13 16,0 22-3-16,8 25-2 0,3 0-3 16,7 35-1-16,0-13-1 15,-1-4-2-15,1-2 1 16,-7-22-1-16,-3-19 0 16,-5-22 0-16,-2-25-29 15,-12-31-13-15,-3-7-31 16,11-28-14-16,-7 0-36 15</inkml:trace>
  <inkml:trace contextRef="#ctx0" brushRef="#br0" timeOffset="8451.88">17784 6786 280 0,'3'-22'104'0,"-3"22"-81"0,4-12 7 0,-4 12-1 0,3 6-3 15,1 0 2-15,6 19-11 16,-3-6-3-16,7 50-8 16,-3-12 5-16,7 43 2 0,-4-22-6 15,0 73-2-15,-4-38-3 16,5 47 1-1,-5-38-4-15,4 6 0 16,-3-27 1-16,6-7 0 0,-2-22-31 16,2-16-12-16,1-9-97 15,-1-9-57 1,-2-10 87-16</inkml:trace>
  <inkml:trace contextRef="#ctx0" brushRef="#br0" timeOffset="8662.608">17660 7786 288 0,'7'0'107'0,"-7"0"-83"0,39-6 8 0,-36 6-2 16,29-9-16-16,-4-1-5 16,25-2-6-16,-10-4-3 15,20 7 1-15,-13-4-1 0,31 7 2 16,-14 0-10-16,21 3-2 15,-18 3-30-15,22 0-14 16,-18 0-69 0</inkml:trace>
  <inkml:trace contextRef="#ctx0" brushRef="#br0" timeOffset="9383.435">19498 6883 232 0,'-28'-21'88'0,"28"21"-69"0,-32-19 15 0,25 19 1 16,-4-10-9-16,1 4-3 16,3-13-2-16,0 4 1 15,14-20-12-15,0 7 3 0,21-10 1 16,18-6 1-16,10 13 4 15,11 9 2-15,0 22 4 16,-7 16-2-16,-21 9 0 16,-7-6 1-16,-11 18 2 15,-3 1-12-15,-18 21-3 16,0-12-5-16,-25 38-1 16,4-19-3-16,-14 6 1 15,6-16-4-15,5-2 0 16,3-10-1-16,6-7 0 15,5-2 0-15,10-10-2 0,0-6 3 16,28-4 0-16,-7-2 1 16,25 6 2-16,-7-4-3 15,17 10 0-15,-10-6 1 16,18 19 0-16,-11 0 2 16,3 12 1-16,-10-13-1 15,-7 10 1-15,-11-12 4 16,-14 2 4-16,0-5-4 15,-24 5 1-15,3-5-5 16,-22 18-2-16,5-9 0 0,-19 18 1 16,8-15-1-1,-28 10-1-15,13-14-2 0,-13-8 1 16,13-4-30-16,1-12-12 16,10-4-16-16,7-15-3 15,8 0-7-15,13-22 1 16,4 0-75-1</inkml:trace>
  <inkml:trace contextRef="#ctx0" brushRef="#br0" timeOffset="9744.829">20592 6200 244 0,'-4'-69'93'0,"1"38"-72"0,-1-4 7 0,1 26 0 0,-1 6-4 15,-3-4 1-15,0 17-8 16,0 5 0-16,-4 17-10 16,1 15 7-16,-1 9 3 0,1 13 2 15,2 6 3-15,1-12-3 16,4 63 0-16,3 65-8 15,3-41-4-15,-3-34-4 16,15 66-3-16,-5-41 1 16,25 38 1-16,-10-44-1 15,21 0 2-15,-11-29-7 16,8-9 1-16,-12-21-41 16,5-20-16-16,-8-12-59 15,4-22-69-15,-8-6 58 16</inkml:trace>
  <inkml:trace contextRef="#ctx0" brushRef="#br0" timeOffset="10103.819">21428 6595 252 0,'3'-38'96'0,"1"23"-75"15,3-1 10-15,-4 13 1 0,1 0-9 16,-1 6 1-16,1 9-2 16,-4 13 1-16,0 7-13 15,0-4 5-15,-7 25 3 0,3-9-10 16,-10 47-2-16,4-19-4 15,-15 35 1-15,7-22-2 16,-10 46 2-16,3-24-2 16,-3 6-1-16,7-25 1 15,3-1-1-15,4-18-11 0,4-12-5 16,3-10-41-16,3-22-15 16,4-3-67-1</inkml:trace>
  <inkml:trace contextRef="#ctx0" brushRef="#br0" timeOffset="10375.051">21036 6492 288 0,'-7'-13'110'0,"7"13"-86"0,4 9 7 0,-1 1-4 16,4 5-6-16,11 17 2 15,-1 5-4-15,1-5 0 0,17 24-10 16,18 32-3-16,-10-3-2 0,-12-19 0 16,12 31 0-16,-8-25-5 15,7 41 1-15,-3-29 0 16,7 7 2-16,-7-12-12 16,7-13-3-16,-8-7-45 15,5-12-17-15,-8-9-65 16</inkml:trace>
  <inkml:trace contextRef="#ctx0" brushRef="#br0" timeOffset="10661.688">21936 6520 280 0,'-7'-22'104'0,"3"19"-81"0,4 0 14 0,0 3 1 15,0 6-11-15,4 6-1 16,3 13-9-16,0 13-2 16,3 15-9-16,4 7 0 0,4 9 1 15,3 22-1-15,-3-7-1 16,-4-18-3-16,11 25 1 16,-8-19-2-16,8 35-1 15,-7-25 1-15,3-4-1 16,-3-15-25-16,-4-10-10 0,-4-9-24 15,-6-22-11 1,-1 3-61 0</inkml:trace>
  <inkml:trace contextRef="#ctx0" brushRef="#br0" timeOffset="10838.603">21823 7266 252 0,'-7'-25'93'0,"7"25"-72"0,17-28 11 16,-17 28 3-16,15-16-15 15,13-15-1-15,11-1-11 16,10 1-3-16,11 3-3 16,7 6-4-16,-4 6 1 0,-3 4-1 0,-3 5-2 15,-8 4-41-15,-3 9-18 16,0 4-56 0</inkml:trace>
  <inkml:trace contextRef="#ctx0" brushRef="#br0" timeOffset="11141.167">22557 6354 280 0,'-7'-29'104'0,"3"29"-81"0,4 0 14 0,0 10-1 16,4-1-2-16,3 7 2 15,3 9-8-15,4 13-3 0,4 24-14 16,0 10 0-16,-4-12 0 0,-4-13-4 16,11 44 1-16,-3-19-3 15,3 25 0-15,-3-18-6 16,3 15-1-16,-3-16 1 16,3 19 2-16,-7-21-27 15,4-4-11-15,-4-13-29 16,-4-15-8-16,1-6-71 15</inkml:trace>
  <inkml:trace contextRef="#ctx0" brushRef="#br0" timeOffset="11425.496">22786 5770 312 0,'42'-3'115'0,"-17"22"-89"0,14 19 12 0,-18-10-1 16,14 16-11-16,15 40-3 15,10 20-9-15,3 21-4 16,1 26-5-16,-4-1-2 0,-8 10 1 16,-6-3-2-16,-10-16 1 15,-12-3 0-15,-10-22 1 16,-3-28-5-16,-11 15-1 15,0-24-32-15,-11 18-15 16,4-22-26-16,-10 13-11 16,3-13-39-1</inkml:trace>
  <inkml:trace contextRef="#ctx0" brushRef="#br0" timeOffset="12807.565">17611 9856 200 0,'3'-6'74'0,"-3"6"-58"0,0 6 14 15,0-6 3-15,-3 12-6 16,-1-2-1-16,1 15-6 16,-1-6-2-16,-3 28-10 15,4-10 6-15,-12 20 5 0,5-10-6 16,-15 53-2-16,7-21-6 16,-13 33-2-16,6-21-1 15,-17 47-2-15,10-31 1 16,-3 18 1-16,6-24-3 0,1-1 0 15,7-22-8-15,3-18-4 16,1-10-24-16,6-28-11 16,1-3-79-1</inkml:trace>
  <inkml:trace contextRef="#ctx0" brushRef="#br0" timeOffset="13104.712">17074 9941 228 0,'0'-13'88'0,"0"13"-69"16,0-16 8-16,0 16-1 0,4 0 1 16,0 0 4-16,10 19-2 15,-4-9 2-15,15 37-17 16,-4-13 1-16,25 35-1 0,-11-13-5 15,29 64-3-15,-15-29-3 16,11 50-3-16,-14-35-2 16,10 20-1-16,-10-29 2 15,7 6 0-15,-7-27-24 16,3-7-10-16,-10-16-68 16,4-19-75-1,-8-5 52-15</inkml:trace>
  <inkml:trace contextRef="#ctx0" brushRef="#br0" timeOffset="13392.801">18288 9806 272 0,'-11'-3'101'0,"11"3"-78"0,0 3 4 0,0-3-1 15,4 9-8-15,-1-3 1 16,12 35-6-16,-1-9-3 0,7 33-5 16,-3-8-2-16,6 53 1 0,-6-20-2 15,3 26 1-15,-3-25-4 16,3 41-2-16,-4-32 4 16,5 4 3-16,-5-26-19 15,4-6-7-15,-6-12-33 16,-1-26-13-16,0-2-50 31</inkml:trace>
  <inkml:trace contextRef="#ctx0" brushRef="#br0" timeOffset="13600.405">18154 10543 272 0,'0'34'101'0,"0"-34"-78"0,28 9 4 0,-24-2-1 15,24-14-11-15,-7 7 0 16,28-21-9-16,-10 5-4 16,21-12-1-16,-14 6-1 0,32-7 2 15,-15 11-3-15,22-1 0 16,-18 9-48-16,14 1-19 16,-17 3-52-1</inkml:trace>
  <inkml:trace contextRef="#ctx0" brushRef="#br0" timeOffset="14218.217">19353 9774 200 0,'-81'22'77'0,"81"-22"-60"0,-46 16 15 16,39-13 2-16,-3-3-15 16,3 0-5-16,3-9 4 15,1-1 5-15,17-8-12 16,-4 2 7-16,26-19 5 0,-8 7 3 16,18-10 2-16,-7 13-7 15,10 10 0-15,-7 2-1 16,8 19 0-16,-8 1-3 15,-7 15 2-15,-7-4-6 16,-10 11-3-16,-4 2-3 16,-14 22 0-16,0-12-6 0,-10 19-1 15,3-13 0-15,-4 0 2 16,4-10-3-16,3 1-2 16,1-7-1-16,10 1 3 15,-4-7-2-15,22 0 1 16,-4 0 2-16,25 3 2 15,-7-6-1-15,14 10-1 16,-11-7-2-16,8 12 1 16,-12-5 3-16,1 11 1 15,-7-11-1-15,-7 12 1 16,-4-10-2-16,-14 4 2 16,0-10 0-16,-14 13 1 0,3-10-2 15,-17 4-2-15,4-7 1 16,-19 10 1-1,8-10-1-15,-18-3-1 16,11-3-8-16,-4-10-5 0,7 4-18 16,8-13-7-16,3 7-11 15,10-14-3-15,4-2 0 16,17-3 0-16,-2-1-75 16</inkml:trace>
  <inkml:trace contextRef="#ctx0" brushRef="#br0" timeOffset="14565.493">20673 9787 232 0,'10'-41'88'0,"-10"41"-69"0,11-16 8 0,-11 16-1 15,0 0 1-15,0 0 4 16,0 10-4-16,0-4 1 16,-4 16-16-16,4-3 4 0,-7 28 4 15,4-3-9-15,-8 19-3 16,4-10-5-16,-7 19 0 16,4-12-2-16,-5 34-1 0,5-22-2 15,-4 9 1 1,3-21 1-16,1 6 2 0,-1-16-14 15,0-13-5-15,4-2-20 16,0-16-9-16,0-4-30 16,4-15-15-16,3 0-15 15</inkml:trace>
  <inkml:trace contextRef="#ctx0" brushRef="#br0" timeOffset="14818.482">20285 9699 272 0,'-18'-9'101'0,"18"9"-78"0,-3-3 0 0,3 3-6 15,3 3-4-15,1-3 5 16,10 15-1-16,0-2 1 16,11 21-9-16,-4-5-1 0,14 49-1 15,-7-15-6-15,22 31 0 16,-12-19 1-16,22 35 1 15,-10-22-1-15,10-4-2 16,-11-18-13-16,4-6-4 16,-11-13-42-16,11-16-16 15,-10-6-48 1</inkml:trace>
  <inkml:trace contextRef="#ctx0" brushRef="#br0" timeOffset="15252.158">21586 9411 272 0,'-10'-19'101'0,"10"19"-78"0,0-16 9 0,0 16-3 16,3-3-4-16,1 0 0 15,7 12-10-15,-1-2-4 16,11 36-6-16,-3-5-4 0,10 22 2 16,-7-4-2-16,8 41-1 15,-8-15 1-15,0 18 1 16,-3-21-3-16,-4 21 0 16,-4-22-17-16,1 10-8 15,-4-22-33-15,-4-13-12 0,1-9-49 16</inkml:trace>
  <inkml:trace contextRef="#ctx0" brushRef="#br0" timeOffset="15462.363">21459 9950 272 0,'-3'-22'101'0,"3"22"-78"0,11-16-2 15,-11 16-5-15,7 0-3 16,0-3 2-16,17-3-4 0,-2 3 1 15,27-7-7-15,-7 4-3 0,22-6 1 16,-15 2 0-16,29-2 1 16,-15 2-2-16,18-5 1 15,-14 5-29 1,4 1-11-16,-15-1-95 16</inkml:trace>
  <inkml:trace contextRef="#ctx0" brushRef="#br0" timeOffset="16003.009">22377 9175 244 0,'-43'0'90'0,"43"0"-70"0,-21-15 8 0,18 15-2 0,-1-10-3 15,1 1 3-15,10-13 3 16,-4 0 5-16,15-6-19 16,-4 3 7-16,18 3 2 0,-8 3-1 15,22 19-2-15,-7 0 0 16,7 28 1-16,-11-6-3 16,-3 22-2-16,-7-9-3 15,-15 8 1-15,1-5-4 16,-18 19 1-16,3-14-7 15,-10 14-3-15,4-16-1 16,-1 9 1-16,0-13-1 16,8 1-1-16,-1-10-2 0,18 10-1 15,-3-10-1-15,21 3 3 16,-8-5 0-16,22 5 3 16,-14-6-3-16,10 6 0 15,-6-9 1-15,13 16 2 16,-10-4-1-16,3 10-1 15,-7-6 3-15,-6 6 0 16,-8-10-1-16,-14 4 1 16,0-7-2-16,-21 7 2 15,0-7-4-15,-18 19-2 16,7-9-3-16,-31 19-1 16,10-10-38-16,-21 6-18 15,14-12-27-15,-3 3-9 16,6-6-53-16</inkml:trace>
  <inkml:trace contextRef="#ctx0" brushRef="#br0" timeOffset="16964.548">19325 12314 248 0,'-3'-22'93'0,"3"22"-72"0,0 3 7 0,0-3-2 0,3 19-10 15,1-3-1-15,6 25-5 16,-3-7 1-16,7 19-6 16,-3-15 6-16,3 25 4 0,0-13-3 15,4 28 1-15,-4-15-6 16,4 12-2-16,-4-18-2 16,3 18 0-16,-2-16-2 15,2 7-1-15,-3-12-2 16,7-4 1-16,-3-13 3 15,14-11 1-15,-7-8-4 16,13-18 1-16,-6 7 2 16,7-17 3-16,-7 1-18 15,3-10-8-15,-7 3-29 16,0-6-13-16,-3 4-64 16</inkml:trace>
  <inkml:trace contextRef="#ctx0" brushRef="#br0" timeOffset="17279.76">19851 12273 228 0,'-21'-22'85'0,"21"22"-66"0,-11-15 12 0,8 15 1 15,-1 0-4-15,0 0 1 0,1 6-10 16,3-6-4-16,3 28-8 15,1-3 4-15,10 38 2 0,-3-13-2 16,10 47 1-16,-3-21-5 16,3 43-2-1,-4-28-2-15,8 56 0 0,-7-31-4 16,6 28 0-16,-6-37 1 16,7 34 0-16,-4-34 2 15,7-7 1-15,-7-15-10 16,4-20-5-16,-7-11-43 15,3-20-16-15,-7-6-63 16</inkml:trace>
  <inkml:trace contextRef="#ctx0" brushRef="#br0" timeOffset="17596.708">20602 12756 184 0,'0'-12'71'0,"0"12"-55"0,0 3 22 0,0-3 8 16,0 9-11-16,0 1 0 16,0 34-7-16,0-13-3 15,4 19-13-15,-4-3 1 0,0 16 1 16,0-10-5-16,0 32-1 0,0-13-2 15,0 3-1 1,0-9-3-16,0 12-2 16,0-15 1-16,-4 15 1 0,1-15-3 15,-1-6 0-15,1-10-45 16,-1-22-20-16,1-3-72 16</inkml:trace>
  <inkml:trace contextRef="#ctx0" brushRef="#br0" timeOffset="17851.297">20285 12941 220 0,'-28'-3'85'0,"28"3"-66"0,-11 13 8 0,7-10 0 16,8 9-3-1,-1 1 3-15,12 9-2 0,-5-7 2 16,15 14-15-16,-4-4 2 0,14 25 2 15,-6-9-6-15,16 37-3 16,-9-21-2-16,20 18 1 16,-14-16-5-16,18 17-1 15,-14-17-5-15,7 7-1 16,-10-16-37-16,-1-6-16 16,-7-9-78-1</inkml:trace>
  <inkml:trace contextRef="#ctx0" brushRef="#br0" timeOffset="18180.58">21216 12245 240 0,'0'-3'90'0,"0"3"-70"0,21 22 10 15,-17-22-1-15,10 38-9 0,0-7 1 16,11 32-1-16,-4-10 0 16,11 47-11-16,-8-18-1 0,19 31 2 15,-15-26-6-15,14 45 0 16,-10-31-2-16,7 2-2 15,-8-18-2-15,-2-10 1 16,-5-16-54-16,-9-15-23 16,-1-6-51-1</inkml:trace>
  <inkml:trace contextRef="#ctx0" brushRef="#br0" timeOffset="18409.448">21110 13120 260 0,'-7'19'99'0,"7"-19"-77"0,25 12 2 0,-22-12-2 0,19 7-3 15,-5-4 1-15,18-6-9 16,-6-4-2-16,13-2-5 16,-7 6-3-16,15-10 2 0,-8 4-2 15,25-4-1-15,-18 4-17 16,11-4-9-16,-10 1-57 15,6-7-26-15,-10 3 8 16</inkml:trace>
  <inkml:trace contextRef="#ctx0" brushRef="#br0" timeOffset="20432.048">18718 12245 156 0,'-7'-50'57'0,"7"50"-44"0,-7-47 16 16,4 38 4-16,-4-10-10 16,3 0-3-16,-3-12-5 15,0 5 0-15,0 1-8 16,0 0 11-16,3 13 8 0,1-1-8 16,6 35-2-16,1-9-1 15,17 46 3-15,-3-15 1 16,28 66 1-16,-11-22-11 15,25 87-3-15,-11-43-4 16,15 84 1-16,-15-56-2 0,11 72-1 16,-18-62 1-16,4 15 1 15,-10-41-1-15,-1 13 2 16,-7-35 0-16,-3-19 3 16,-4-21-3-16,0-13-2 15,-3-13-3-15,6-12 1 16,-2-6 3-16,6-7 1 15,-7-9 1-15,14-3 2 16,-6-3 1-16,27-10 3 16,-10-3-5-16,31-9-1 15,-13-4-2-15,52-2 1 16,-24-4 0-16,60-9 3 0,-32 3-3 16,70-12-2-1,-45 5 2-15,81-15 0 16,-61 13 3-16,75-25 1 0,-63 18 1 15,73-50 2-15,-70 26-1 16,56-29 2-16,-63 25-4 16,43-16-2-16,-58 23-2 15,19-10-3-15,-47 15 1 16,8 4 1-16,-32 13-1 16,-11 8-1-16,-21 7 1 15,-14 7-1-15,-11 5 0 16,-17 10 0-16,-4-3 0 15,-14 3 2-15,0 0-1 16,-6-6-1-16,-1 3-2 0,-4-13-1 16,1 4 2-16,-4-17 0 15,0 4 1-15,-7-15 2 16,0 5-3-16,-11-37 0 16,4 12 1-16,-25-37 0 15,7 22 0-15,-52-82 2 16,20 38-3-16,-56-97 0 15,32 53 1-15,-60-88 0 16,42 69-5-16,-28-16 1 16,39 54 0-16,-8 28 2 15,26 25-1-15,3 38 1 16,14 9 2-16,3 22 0 0,11 6 0 16,0 10 0-16,8 3 0 15,-8 3 0-15,11 0 0 16,-29 6 0-16,11-3-3 15,-24 7 2-15,13-4-1 16,-56 7 0-16,28-4 0 16,-63 7-2-16,39-4 0 15,-82 7 3-15,50-3 0 16,-92 9 3-16,64-6-3 16,-103 18 0-16,74-9-1 15,-66 35 0-15,73-19 0 16,-42 50 0-16,64-25-3 0,-29 50 1 15,50-34-31-15,18 6-14 16,31-22-61 0,25-25-25-16,17-10 16 15</inkml:trace>
  <inkml:trace contextRef="#ctx0" brushRef="#br0" timeOffset="24139.933">21594 12273 212 0,'-8'7'82'0,"8"-7"-64"0,-7 3 9 0,7-3-2 15,-3 6 0-15,3-6 2 16,-4 3 1-16,1 0 2 16,-1-3-16-16,4 0 7 0,-3 0 3 15,-1 0-1-15,1-3-2 16,-1 0-3-16,1-3-1 16,-1-4-5-16,4 1-2 15,0 0-4-15,7-10-1 16,-3 3-1-16,10-6 0 15,0 3 0-15,11-6 0 16,-4 0-2-16,7 6 1 16,-3 1 0-16,6 5 3 0,-2 0 1 15,6 13 3-15,-7 0-1 16,4 10 2-16,-4-1 3 16,0 7 1-16,-3-7 0 15,-4 16 1-15,-3-6-4 16,-8 9 0-16,-2-6-7 15,-8 16-3-15,0-7 1 16,-8 13 0-16,1-6-4 16,-3-4-1-16,-1 1-2 15,1-4 3-15,-1-6 0 0,4-9 3 16,0 3-6-16,3-10-1 16,4 7 2-16,4-13 1 15,0-3 2-15,6 0 2 16,-3-3-1-16,7-3-1 15,0-4 3-15,15 10 0 16,-8-3-4-16,21 6 1 16,-10 7 0-16,14-1 2 15,-11 7-1-15,7 3 2 16,-6-4-2-16,-1 7-1 16,-7-6 3-16,-3 12 2 15,-8-6 9-15,-6 12 5 16,0-5-5-16,-11 18-3 15,0-10-9-15,-18 14-1 16,4-11-1-16,-21 4 2 0,6-6-1 16,-17 3-1-16,8-7-2 15,-12 1 1-15,11-7-4 16,-3-6 1-16,7 6-22 16,7-16-8-1,3 1-38-15,11-13-16 0,3 0-91 16,8-19-59-1,-1 4 103-15</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08:46.631"/>
    </inkml:context>
    <inkml:brush xml:id="br0">
      <inkml:brushProperty name="width" value="0.05292" units="cm"/>
      <inkml:brushProperty name="height" value="0.05292" units="cm"/>
    </inkml:brush>
  </inkml:definitions>
  <inkml:trace contextRef="#ctx0" brushRef="#br0">10456 5940 220 0,'4'-10'85'0,"-4"10"-66"0,0 0 12 0,0 0 18 15,0 10-10 1,-4-1-7-16,1 13-5 15,-1 6-15-15,1 10 3 0,-4 6 3 0,-4 6 5 16,1 0 3-16,-1-6-2 16,-17 28-3-16,-4 19-9 15,-7 9-3-15,0-12-5 16,-3 3-3-16,3-3 0 16,4-7-1-16,7 1 0 15,3-13 2-15,4-13-1 16,3-12-1-16,8-9-2 15,-4-7 1-15,6-9-1 16,5-4-2-16,-1-8-22 16,4-7-10-16,0 0-32 15,0-7-12-15</inkml:trace>
  <inkml:trace contextRef="#ctx0" brushRef="#br0" timeOffset="390.936">9740 5915 288 0,'4'3'110'0,"-1"0"-86"0,15 6 7 0,-8-2-4 0,8 5-2 16,3 10 4-16,8 19-2 16,2 12 1-16,5 19-16 15,6 0 2-15,11 32 0 16,-11-29-3-16,25 44-1 0,-3-9-4 16,-4 0-1-16,-7-10-3 15,-8 0 1-15,-6-15-2 16,-4-13 2-16,-6-12-4 15,-5-7 0-15,1-12 1 16,-7-7 0-16,-4-9-20 16,0-3-9-16,-3-6-29 15,-4-3-14-15</inkml:trace>
  <inkml:trace contextRef="#ctx0" brushRef="#br0" timeOffset="705.922">10770 6862 288 0,'-3'3'110'0,"6"3"-86"0,1 10 20 0,-1-7 2 16,4 7-15-16,0 9-4 0,4 16-11 16,0 12-3-16,-1 3-7 15,1 10-4-15,-4 0-1 0,0-3-1 16,0-1 0-16,0 1 0 16,0-6 0-16,-3-4-31 15,3-16-12 1,0-8-93-1,0-17-63-15,3-9 82 0</inkml:trace>
  <inkml:trace contextRef="#ctx0" brushRef="#br0" timeOffset="1444.294">11934 5896 172 0,'0'-7'66'0,"0"7"-52"0,0 0 21 0,0 0 7 16,0-3-8-16,0 0-2 16,0 0-5-16,0 0 0 15,0 0-15-15,0 3 6 0,0 6 3 16,0 7-5-16,0 9 1 16,-3 12-8-16,-1 26-1 15,-3 5 2-15,0 8 1 16,-3-1-1-16,-4 12-1 15,-4 10-5-15,0 1-1 16,1-11-1-16,-1-5 1 16,0-14-2-16,4-2-1 15,4-10 1-15,-1-12-1 16,4-9-5-16,0-11 1 16,4-5-25-16,-1-10-10 15,4-6-29-15,0-9-10 0,-4-7-46 31</inkml:trace>
  <inkml:trace contextRef="#ctx0" brushRef="#br0" timeOffset="1770.874">11469 5805 288 0,'0'-10'107'0,"3"10"-83"0,4 0 4 0,-3 0-4 16,3 10-5-16,7 9 3 15,11 3 1-15,7 12 3 16,6 23-14-16,8 21-2 0,0 7-3 16,0 2-3-16,0 11-1 15,0 5-1-15,0-6-2 16,3-15 1-16,-3-13 1 15,0-13-1-15,-1 1-1 16,-6-13 1-16,-3-10 1 16,-8 4-39-16,-4-7-14 15,-2-6-98 1,-8-3-50-16,-7-3 96 16</inkml:trace>
  <inkml:trace contextRef="#ctx0" brushRef="#br0" timeOffset="2071.706">12323 5833 296 0,'7'9'110'0,"-7"1"-86"0,7 12 11 0,-4-7 1 16,4 4-11-16,4 13 0 15,-1 15-8-15,5 12-2 16,2 10-9-16,4-3-2 16,4 12 0-16,0 7-2 0,-1 12 1 15,5-6-4-15,-5-12 0 16,5-10 1-16,-8-10 2 16,-4-12-19-16,-3-9-6 15,-3-10-41-15,-4-15-16 16,-7-13-56-1</inkml:trace>
  <inkml:trace contextRef="#ctx0" brushRef="#br0" timeOffset="2280.449">12129 6479 288 0,'-15'0'107'15,"19"0"-83"-15,14 0 6 0,-4 0-1 0,7-3-9 16,11-13-2-16,6-3-8 15,5-3-2-15,6 4-4 16,11-1-3-16,7 3 0 0,4 4 1 16,-1 2 1-16,-6 1-21 15,-4 9-10-15,0 0-74 16,0-10-75 0,-4 1 50-16</inkml:trace>
  <inkml:trace contextRef="#ctx0" brushRef="#br0" timeOffset="2763.828">12880 5786 260 0,'-18'-22'96'0,"11"13"-75"0,0-4 17 0,7 10 3 16,0-3-13-16,7 3-4 15,4 3-5-15,6 6-2 16,12 6-9-16,9 7 4 0,8 0 1 16,0 9 7-16,0 7 4 0,-7 9-1 15,-4 12-2-15,-7 19-5 16,-10-3 0-16,-7 1-9 15,-8 2-2 1,-3 6-3-16,-7 13 1 0,0-3-2 16,-4-15-1-16,4-11-2 15,4-8 1-15,3-10-1 16,7-9 0-16,3-13 0 16,8-7-2-16,7-8 3 15,3-10 2-15,4-3-2 16,10-7 0-16,8-5 1 15,2 2 2-15,1-3-3 16,-7-2-2-16,0-1-40 16,-7-3-17-16,-4 3-26 15,-3 0-10-15,3 0-43 16</inkml:trace>
  <inkml:trace contextRef="#ctx0" brushRef="#br0" timeOffset="3138.137">13991 6344 320 0,'4'-9'121'0,"-4"9"-95"0,3 0 9 16,1 9-4-16,-1 4-8 16,4 5-2-16,0 14-9 15,4 27-3-15,-4 10-5 16,0 0-1-16,0 7 1 0,0-4-2 15,0 3-2-15,0 3 1 0,0-2-1 16,4-14-9 0,0-11-4-16,-4-11-53 15,3-15-21-15,-3-12-57 16</inkml:trace>
  <inkml:trace contextRef="#ctx0" brushRef="#br0" timeOffset="3545.059">14693 5491 248 0,'4'-28'93'0,"-4"25"-72"0,0 3 25 15,0 0 18 1,0 12-22-16,-4 10-8 16,4 10-7-16,-3 12-16 15,3 9-2-15,-4 0 1 0,1 7-4 16,-4-1 2-16,0 14-5 15,-4 14-2-15,0 1-3 16,-3-6-1-16,0-7 4 16,4-3 1-16,-1-9-9 15,4-1-3-15,0-11-26 16,3-20-9-16,1-6-15 0,-1-16-5 16,4-12-61-1</inkml:trace>
  <inkml:trace contextRef="#ctx0" brushRef="#br0" timeOffset="3832.087">14256 5429 296 0,'0'-10'110'0,"3"10"-86"0,8 10 13 0,-4-1 2 0,4 10-14 15,3 6-3-15,7 16-10 16,7 9-3-16,7 13-5 16,8-1-1-16,6 4 1 0,4 12 0 15,0 10 0-15,-4 0-2 16,-3-3 1-16,0-7-2 16,-4-6-1-16,1 0-17 15,-1-6-6-15,-3-6-35 16,-7-10-13-16,-4-19-67 15</inkml:trace>
  <inkml:trace contextRef="#ctx0" brushRef="#br0" timeOffset="4131.938">15081 5532 288 0,'4'0'107'0,"-1"3"-83"0,4-3 13 0,-3 6 1 16,-1 4-2-16,4 2 0 15,4 20-13-15,0 5-4 16,3 10-11-16,0 4-3 0,4 2 1 16,3 10-3-16,0 9-2 15,0 3-3-15,0-3 1 16,0-6 3-16,1-10 1 0,-1-5-4 15,0-8-1 1,-4-8-37-16,-2-1-14 0,-8-9-46 16,0-12-17-1,-4-7-3-15</inkml:trace>
  <inkml:trace contextRef="#ctx0" brushRef="#br0" timeOffset="4346.221">14997 6100 296 0,'-11'3'110'0,"15"-3"-86"0,10-3 5 16,-4-1-5-16,8-8-8 15,10-1 1-15,11-12-7 16,0 3-2-16,3-3-4 0,7 0-1 0,4 0 3 16,0 6-3-16,-3 10 0 15,-8-1-17-15,-3 4-5 16,-7 3-103-1,-4 0-73-15,-11 3 76 16</inkml:trace>
  <inkml:trace contextRef="#ctx0" brushRef="#br0" timeOffset="4654.271">15681 5447 316 0,'-4'0'118'0,"1"10"-92"0,-1 9 0 0,1-7-6 0,-1 10-12 16,1 13 0-16,3 12 0 16,3 0 0-16,1 0-4 15,3-7 2-15,0-2 3 0,4-7-1 16,-1-5 3-16,1-8-6 15,3-2-1-15,0-7 0 16,4-2 0-16,-1-4 0 16,4-3 0-16,1-6-18 0,2-4-7 15,-3-6-56 1,1-12-25-16,-5 0-31 16</inkml:trace>
  <inkml:trace contextRef="#ctx0" brushRef="#br0" timeOffset="4895.469">15886 5284 372 0,'-7'47'140'0,"3"-22"-109"0,4 13 9 0,0-22-4 16,4 18-15-16,3 20-1 15,3 11-12-15,1 8-3 0,3 2-3 16,0 6 1-16,0 20 0 15,0-1-1-15,0-9-2 0,0-3-4 16,-3 3 0-16,0-4-42 16,-4 1-17-16,0-13-67 15,-4-21-71 1,-6-7 64 0</inkml:trace>
  <inkml:trace contextRef="#ctx0" brushRef="#br0" timeOffset="6393.883">14298 9235 180 0,'-10'-19'68'0,"2"13"-52"0,1-7 17 0,0 4 6 16,0 0-11-16,0-4-4 16,4-6-7-16,3-6-1 15,0-3-9-15,7 0 0 0,3-4 3 16,12 7 3-16,6 0 2 15,11 3 0-15,10 3 1 16,7 4 0-16,4 15 0 16,-7 0 0-16,-3 15 0 0,-8 14 3 15,-7 11 0-15,-7 11-6 16,-6 5 0-16,-8 10-6 16,-7 15-2-16,-7 13-5 15,-4 1 0-15,-6-5 0 16,-4-2 2-16,-4 0-1 15,4-3-1-15,3-10 1 16,4-15-1-16,7-13-3 16,7-10 0-16,7-15-1 15,8-3 3-15,6-13-2 16,14-6 1-16,15-6 2 16,6 6 0-16,4 6 0 15,0 7 2-15,4 6-1 16,-1 6-1-16,1 3-2 15,-4 6 1-15,-11 1 14 0,-6 3 6 16,-12 5-3-16,-9 4 1 16,-15 7-4-16,-11-1 2 15,-10-6-8-15,-14 0-4 16,-11 0 2-16,-6 0 1 16,-5-3-2-16,-6 9-3 15,-11 1-3-15,-7-7 1 16,-7-3 3-16,0-13 3 15,10-9-7-15,8-13 0 16,10-2-20-16,7-14-6 0,11-11-23 16,10-14-7-16,8-5-5 15,10-11-2-15,3-17-78 16</inkml:trace>
  <inkml:trace contextRef="#ctx0" brushRef="#br0" timeOffset="6816.223">16221 9580 200 0,'-14'-16'74'0,"10"7"-58"0,-3-22 29 0,4 18 11 16,-1-6-11-16,0-3-2 15,1 3-4-15,-1 4-1 16,4-1-20-16,0 16-6 0,0 19-1 15,0 19-7-15,0 12-2 16,0 6 1-16,0 10 0 16,0 19-1-16,-3 6-2 0,-1 3 1 15,1-3 1 1,-1-1-1-16,1 1-1 16,-1-9-2-16,1-10 1 0,-1-12-45 15,1-16-20-15</inkml:trace>
  <inkml:trace contextRef="#ctx0" brushRef="#br0" timeOffset="7101.253">15713 9348 316 0,'-14'-44'121'0,"10"32"-95"0,4 5 3 0,0 7-6 16,7 0-9-16,4 10 2 16,6 15 0-16,8 12 2 15,14 23-10-15,7 12 0 0,10 0 2 16,4 10-4-16,0 12-1 16,0 3 0-16,4-3-1 15,3-12-2-15,3-10 1 16,1-10-7-16,-1-5 1 15,-10-4-50-15,-10-9-21 16,-1-10-82 0</inkml:trace>
  <inkml:trace contextRef="#ctx0" brushRef="#br0" timeOffset="7491.558">16962 8780 244 0,'-15'-15'93'0,"12"15"-72"0,3 0 16 0,0 0 2 16,0 6-15-16,3 7-1 16,5 5-4-16,6 14-1 15,7 24-9-15,3 19 1 0,5 10 3 16,-1 15-3-16,4 20 0 16,-1-1-6-16,1 3-3 15,3 7 0-15,1-7 1 16,-5-19-1-16,1-18 2 15,-4-13-4-15,-6-19-2 16,-8-12-58-16,-4-19-26 16,-10-19-55-1</inkml:trace>
  <inkml:trace contextRef="#ctx0" brushRef="#br0" timeOffset="7716.38">16873 9709 308 0,'18'-10'115'0,"0"1"-89"0,24-10 5 16,-21 9-1-16,11-8-10 15,7-4-2-15,3 0-8 16,11-3-2-16,14 6-4 16,7 0-3-16,0 3 0 0,-3-2 1 15,-4-1 1-15,-4-3-19 0,4 0-7 16,-10-6-61-1,-4 6-27-15,-8-3-14 16</inkml:trace>
  <inkml:trace contextRef="#ctx0" brushRef="#br0" timeOffset="8320.054">18186 8689 236 0,'0'-25'88'0,"0"7"-69"0,-4-11 13 0,1 17 0 0,-1-10-6 16,-3-3 2-16,0-10-5 15,0 7 0-15,-4-3-12 16,1-1-2-16,-4-2-2 0,0 12 8 15,-1 0 4-15,1 0 0 16,-3 6-2-16,-1 4-5 16,-3 6-2-16,-7 6-6 15,-1 6-3-15,-2 6 0 16,-1 10 1-16,4 19-1 16,3 25-1-16,7 9-2 15,8 7 1-15,6 31 1 16,11 15 0-16,11 1 0 15,10 27 0-15,11-2 0 16,3-7 2-16,4-2 1 0,0-20 3 16,11-21-1-1,10-26 0-15,7-28 3 0,0-22 3 16,-4-28 0-16,4-22 1 16,4-9 0-16,0-10 2 15,-8-9-3-15,-10-6-1 16,-14-16-4-16,-18 3 1 15,-17 6-4-15,-18 10 0 16,-18 9 1-16,-10 6 2 16,-11 13-3-16,-14 12-2 15,-14 13-3-15,-4 19-1 16,8 31-7-16,10 4-2 16,10-4-24-16,11-6-11 0,8-10-45 15,13-18-121 1</inkml:trace>
  <inkml:trace contextRef="#ctx0" brushRef="#br0" timeOffset="9801.789">13018 8583 172 0,'-15'-72'66'0,"19"47"-52"0,-1-4 12 15,1 20 1-15,0 0 0 0,3 2 1 16,3 7 2-16,4 13 1 16,7 28-16-16,8 15 2 0,2 26 3 15,5 31-5-15,6 21 2 16,4 29-8 0,7 32-3-16,14 37-3 15,7-3-3-15,0 31 3 0,-3 0 0 16,-8 0-4-16,-10-18 1 15,-4-1 0-15,-6-40 2 16,-5-19-1-16,-2-16-1 16,-4-19 3-16,-1-34 0 15,-3-19-4-15,1-25-1 16,2-19 1-16,1-12 2 16,3-16 2-16,4-13 1 15,4-15 2-15,2-13 3 16,12-15-6-16,17-1-4 0,7-2 0 15,7-1 2-15,15 1 0 16,20-1-1 0,4-3 5-16,25-3 4 0,17-15-3 15,15-10 2-15,20 0-5 16,11 0 0-16,15 3 3 16,13 0 3-16,50-28 0 15,3 0 2-15,-28 0-2 16,8 9 0-16,-22 1-3 15,7 8 1-15,-29-12-4 16,-69 35 0-16,-40 9 1 16,64-15 0-16,-46 15-2 0,46-6-2 15,-49 15 1-15,38-6 1 16,-45 10-1-16,-1 0 2 16,-31 9-4-16,-11 3 0 15,-17 6 3-15,-15 10 1 16,-10 3 1-16,-11 13 2 15,-3-4-5-15,-7 7-3 16,-4-4-2-16,-3 4 3 16,-4-3-9-16,0-13-3 15,0 6 7-15,-3-22 2 16,-4 4 6-16,-4-26 1 0,1 7-4 16,-8-45 1-16,1 17-2 15,-19-41-2-15,5 18 3 16,-43-68 0-1,14 33 1-15,-53-105 0 16,29 59 0-16,-82-144 0 0,46 90-9 16,-84-128-2-16,59 110 6 15,-35-69 2-15,50 97 3 16,-25 19 0-16,38 53 0 16,5 25 0-16,24 19 0 15,3 22 2-15,15 16 1 16,-4 9 1-16,10 13-2 15,-10 6-2-15,11 6 1 16,-25 10-1-16,14-1 0 16,-18 10 0-16,-63 3 0 0,-7 7 0 15,3 2 0-15,-10 1 0 16,-18 2 0-16,-3 7 2 16,-32 13-1-16,-4 18 2 15,-31 13-2-15,-11 19-1 16,-11 6 1-16,-21 28-1 15,0 9-3-15,-10 10 2 16,-7 29 3-16,17-8 1 16,-3-5-4-16,21 12-1 15,14-28 1-15,35-34 2 16,25-29-7-16,32-22-3 16,38-25-33-16,32-21-12 15,43-26-107-15</inkml:trace>
</inkml:ink>
</file>

<file path=ppt/ink/ink5.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09:08.158"/>
    </inkml:context>
    <inkml:brush xml:id="br0">
      <inkml:brushProperty name="width" value="0.05292" units="cm"/>
      <inkml:brushProperty name="height" value="0.05292" units="cm"/>
    </inkml:brush>
  </inkml:definitions>
  <inkml:trace contextRef="#ctx0" brushRef="#br0">2427 9721 200 0,'-3'-16'77'0,"-1"10"-60"0,1 6 26 15,3 0 9-15,0 0-17 16,-4 0-5-16,0 13-7 16,1-1-3-16,3 7-10 15,0 6 0-15,3 13 3 0,1 28 2 16,3 9 3-16,0 3-8 16,0 19-3-16,7 29-4 15,4-7 0-15,-4 6-2 16,4 16-1-16,3-12 3 15,-4-19 0-15,-2-13-4 16,-5-19 1-16,1-18-5 16,-4-10-1-16,0-15-22 15,-4-13-8-15,1-7-13 16,-8-12-3-16,1-3-75 16</inkml:trace>
  <inkml:trace contextRef="#ctx0" brushRef="#br0" timeOffset="332.592">1834 9887 252 0,'-24'-19'93'0,"24"19"-72"0,0 0 14 0,0 0 2 0,7 4-8 15,7 5 0-15,7 7-7 16,18 15-2-16,10 13-11 16,22 6-1-16,-4 3 2 0,14 4-4 15,7 12-1-15,15 15 0 16,-1 1-1-16,-3-6-2 16,-4-7 1-16,-3-7 0 15,-1 8 1-15,-3-1-2 16,-17 3-2-16,-7-15-26 15,-15-7-12-15,-7-9-23 16,-14-16-7-16,-10-19-61 16</inkml:trace>
  <inkml:trace contextRef="#ctx0" brushRef="#br0" timeOffset="544.991">2752 10354 264 0,'-7'4'101'0,"7"-1"-78"0,7-3 13 0,-4-3 2 16,8-4-13-16,3-8-3 15,0-4-8-15,4-9-4 16,10-13-5-16,7-6-4 0,11-7 0 16,0 11-1-16,7 11 0 15,-11 7-95-15,0 19-43 16,-6 3 17-16</inkml:trace>
  <inkml:trace contextRef="#ctx0" brushRef="#br0" timeOffset="738.336">3200 10536 268 0,'0'7'101'0,"3"-20"-78"0,8-25 0 15,-4 13-6-15,3-9-12 16,5-10-3-16,9-9 1 0,1 6 0 16,3-4-1-16,7 4-68 0,11 10-29 15,-10 9-11 1</inkml:trace>
  <inkml:trace contextRef="#ctx0" brushRef="#br0" timeOffset="1217.556">3397 9078 276 0,'-7'-6'104'0,"7"9"-81"0,4 0 9 16,-1 7-2-16,4 5-5 0,11 10 0 15,7 7-10-15,13 9-4 16,12 9-6-16,-4 19 1 0,7 12 3 16,0 4-5-16,10-10-2 15,8 0-1-15,3 4-1 16,-11-1 0-1,4-3 2-15,-14-6-6 0,-7-9 1 16,-4-10-54-16,-10-12-24 16,0-13-58-1</inkml:trace>
  <inkml:trace contextRef="#ctx0" brushRef="#br0" timeOffset="1666.927">3856 8834 288 0,'-7'-19'110'0,"0"13"-86"0,0-4 13 16,3 4 2-16,1 6-12 16,-4 0-3-16,3 0-14 15,1 16-4-15,-5 2-4 16,1 11-2-16,4 5 1 0,-4 4-1 15,0 6 0-15,3-7 0 16,1-5 2-16,3-7-3 16,0-3-2-16,7-7 2 15,3-2 0-15,1-4 1 16,14-2 2-16,6-7-6 16,12-7-1-16,-4-2-1 0,3 0 4 15,0 2 7-15,-14 4 5 16,1 3 8-16,-8 6 3 15,-4 10-4-15,-6 3 0 16,3-7-8-16,-14 17-3 16,-3 5-3-16,-8-3-3 15,4-2 1-15,-4-1 1 16,1-3-6-16,-1-3-1 16,1-6-20-16,3-4-9 15,3-6-18-15,8-6-7 16,-1-9-87-1</inkml:trace>
  <inkml:trace contextRef="#ctx0" brushRef="#br0" timeOffset="1925.003">4018 8492 292 0,'-17'0'110'0,"13"3"-86"0,0 16 5 15,4-3-3-15,8 6-8 16,6 6 1-16,3 3-6 16,4-3-3-16,8 7-5 15,2-1-2-15,5-2 3 0,-12 2-5 0,8-2-3 16,0 2 1-16,3 4 2 16,-10-7-35-16,3 3-15 15,-10-12-74 1,-4-9-51-16,-4-4 71 15</inkml:trace>
  <inkml:trace contextRef="#ctx0" brushRef="#br0" timeOffset="2106.8">4015 8953 304 0,'-11'3'115'0,"15"-9"-89"0,17-16 3 0,-11 9-4 16,4-12-13-16,11-3-2 15,7-16-5-15,3-9-4 0,-3-4 0 16,3-2-10-16,4 12-2 0,3 6-131 16,-6 13-59-1,-5 9 102-15</inkml:trace>
  <inkml:trace contextRef="#ctx0" brushRef="#br0" timeOffset="3065.274">4865 8834 256 0,'-14'-25'96'0,"0"15"-75"0,-1-9 10 16,5 13-2-16,-1-3-4 16,1-1 0-16,-1 4-6 15,1 6 1-15,-5 6-11 16,8 10-3-16,4 6 0 0,3 19-3 0,7 15 0 16,14 10 1-16,0 0 0 15,15-3-2-15,9-10-2 16,5-6 3-16,-4-13 2 15,7-9-2-15,-18-15 0 16,0-10 3-16,-7-10 1 16,-3-8 1-16,-14-14 0 15,-8-12-4-15,-6 1-1 16,-8-5-3-16,-14 5-1 16,-6 2 1-16,-1 3 2 15,4 7-1-15,-1 6-1 16,8 15-2-16,14 10-1 15,14 10 8-15,18 24 4 16,10 20-2-16,11 8 1 16,21 4-3-16,18-3 0 0,6 15-3 15,-2 10-2 1,-8-3 7-16,-11 2 5 0,-10-11-2 16,-14-4 0-16,-14 3-4 15,-14-9 1-15,-15-3-2 16,-6-13 0-16,-8-13-6 15,-7-15 1-15,-10-9-2 16,-14-26 0-16,-8-5-3 16,5-11 1-16,-1-2 0 15,10-7 2-15,12-9 1 16,13-9 1-16,4-16-3 16,11 0 2-16,3-4-1 15,7 1-2-15,7-13-24 0,0 1-11 16,0 5-22-16,-3 19-10 15,3 4-78 1</inkml:trace>
  <inkml:trace contextRef="#ctx0" brushRef="#br0" timeOffset="3665.896">5405 8595 312 0,'-36'-6'115'0,"22"6"-89"0,-7 0 8 0,14 3-1 0,-4 4-15 16,4 2-2-16,0 10-9 15,7 3-5-15,4 15-1 16,6 1 1-16,8 3 1 0,10 15-1 16,11 4-2-16,-4-1 1 15,4-8-1-15,-4-17 2 16,-3-9 1-16,-4-16 10 15,-3-15 3-15,-4-13-1 16,-3-12 1-16,-4-7-5 16,-10-2 1-16,-4-7-7 15,-8-4-1-15,-6-2-2 16,-3 6-2-16,-4 3 3 16,-1 7 0-16,5 12-6 15,6 15 0-15,8 20 1 16,6 8 3-16,4 7-2 0,4 7-2 15,6-4 2 1,1 0 0-16,3-6-2 0,-3-3 0 16,3-3 4-16,-7-7 1 15,0-9 0-15,-3-6-2 16,-1-7 3-16,-3-12 0 16,-3-16-1-16,0-15-2 15,-4-4 1-15,0 4-1 16,0-1-3-16,3 17 2 15,1 5 1-15,3 13 0 16,3 19 2-16,4 13 1 16,8 12-4-16,-5 12 1 15,8 7 0-15,0-10 2 16,-1 0-1-16,4-9-1 16,-10-6-15-16,0-10-7 0,-1-9-38 15,1-6-16-15,-4-7-81 16</inkml:trace>
  <inkml:trace contextRef="#ctx0" brushRef="#br0" timeOffset="3951.478">6107 8470 268 0,'17'9'101'0,"-10"-18"-78"0,14-16 6 0,-17 9-2 15,3-9-15 1,-3-9-2-16,-1-7-4 0,1-6 1 15,-4 6-4-15,-4 7-2 0,-3 15 0 16,4 19-1-16,-8 15 0 16,4 14 4-16,3 11 5 15,8 14 12-15,6 8 7 16,1 1-10-16,0-10-5 16,10-15-8-1,7-10-4-15,7-18 0 0,1-17-1 16,-1-11-7-16,0-7-3 15,0-1-58-15,-13 1-25 16,-8 7-46 0</inkml:trace>
  <inkml:trace contextRef="#ctx0" brushRef="#br0" timeOffset="6608.4">3507 12656 168 0,'-7'-6'63'0,"3"6"-49"0,1 0 11 15,3 0 5-15,0 0-9 16,0 0-2-16,0 0-7 15,0 6 0-15,3 3-7 16,4 4 4-16,7 6 1 0,4 15-1 0,-1 19 2 16,8 20-4-1,3-1 1-15,1 9-5 0,2 16 0 16,-6 7-1-16,0-10 1 16,-1 0-2-16,1-9-1 15,-4-4 1-15,-7 4-1 16,4-10-3-16,0-12 2 15,-4-7 3-15,-4-12 1 16,-3-9-4-16,-3-7-1 16,0-6-32-16,-4-13-13 15,-4-12-62 1</inkml:trace>
  <inkml:trace contextRef="#ctx0" brushRef="#br0" timeOffset="6893.93">3154 13016 220 0,'-14'-3'82'0,"14"3"-64"16,7 3 11-16,0-3 2 0,3 7-6 15,5-4 0-15,13 6-5 16,7 7 0-16,21 3-11 15,12 6-3-15,13 9 0 0,10 17-1 16,12 24 0-16,13 0-3 16,-3-6 1-16,-11-6-2 15,-6-7-1-15,-5-9 1 16,-13-12 1-16,-11-10-19 0,-14-10-6 16,-14-15-111-1</inkml:trace>
  <inkml:trace contextRef="#ctx0" brushRef="#br0" timeOffset="7108.524">4039 13249 272 0,'-3'28'104'0,"13"-13"-81"0,4-11 12 0,-3-4 0 0,7-10-15 16,3-9-3-16,11 1-10 15,-4-11-3-15,0-2-2 16,7-10-2-16,11-3 3 0,-3-6-26 16,9 6-10-16,-2-3-104 15</inkml:trace>
  <inkml:trace contextRef="#ctx0" brushRef="#br0" timeOffset="7883.78">4244 12236 216 0,'-18'0'82'0,"11"-3"-64"0,-3-1 18 0,6 4 4 0,1 0-14 16,-1-3-3-16,4-3-9 15,4-3-4 1,6-4-5-16,4 1 5 0,7-1 3 0,15 4 5 16,3 2 1-16,10 7-4 15,0 3 1-15,-3 7 0 16,-3 6 2-16,-8 9-6 15,-3 9 1-15,-8 19-8 16,-3 1-1-16,-6-1-2 16,-1-3 1-16,-7-12-2 15,0-7 2-15,-4-3-2 0,1-9 2 16,3-3-7 0,0-4-1-16,3-2-1 0,1-4 4 15,3-3-1-15,7-3 1 16,11-3 0-16,7-3 0 15,10 0 2-15,8-1 2 16,-1 4-3-16,4 3 0 16,-14 6 1-16,0 4 2 15,-4 2 10-15,-7 7 4 16,-6 0-3-16,-8 9 0 16,-11 7-6-16,1 5 1 15,-11 8-3-15,-3 2 2 16,-8-3-6-16,0-3-1 15,-3-7 0-15,-3-2 2 0,-5-7-3 16,-2-6 0 0,3-6-28-16,-11-7-13 0,4-9-16 15,-1-6-4-15,5-13-38 16,-1-19-15-16,11-6 3 16</inkml:trace>
  <inkml:trace contextRef="#ctx0" brushRef="#br0" timeOffset="8408.556">5031 11847 272 0,'-25'-28'104'0,"18"18"-81"0,-11-2 18 0,11 9 2 15,0-1-19-15,0 4-3 16,4 4-15-16,3 5-7 15,0 16 1-15,3 16 1 0,4 6 4 16,0 0-4-16,0-6-1 16,4-1 0-16,-1-5 2 15,1-7-3-15,3-6 0 16,0-3 1-16,0-7 0 16,4-5-3-16,3-7 2 15,4-3 1-15,3-4 0 16,-7-2 0-16,11-4 0 15,7-2 0-15,10 2 0 16,1-2-3-16,10-1 0 16,-8 3 4-16,5 4 1 0,-4 3-3 15,0 6 1-15,0 3 9 16,0 3 5-16,-1 3 3 16,-13 1 1-16,-3 2 2 15,-12 1 0-15,-6 3-7 16,-8 6-3-16,-10 6-8 15,-14 6-1-15,-3 10 1 16,-4 13 1-16,-4-4 1 16,0-3 0-16,4-3-5 15,-11-12 1-15,4-7-11 16,-4-9-3-16,4-4-35 16,-7-12-13-16,7-12-41 15,3-13-15-15,0-6 1 16</inkml:trace>
  <inkml:trace contextRef="#ctx0" brushRef="#br0" timeOffset="8667.402">4960 11656 324 0,'-21'18'123'0,"14"-11"-95"0,3-4 0 0,4-3 3 16,7-13-12-16,7-9-7 16,8-18-5-16,9-11-4 15,5-5 0-15,-5 3 0 0,8 3-4 16,4-1 1-16,-1 17 2 16,11-1 1-16,7 7-48 15,0 0-19-15,-4 3-85 16</inkml:trace>
  <inkml:trace contextRef="#ctx0" brushRef="#br0" timeOffset="9058.428">5779 11283 288 0,'-8'15'107'0,"8"-15"-83"0,0-3 4 0,0 0-2 15,4-3-6-15,7-7 3 16,3-9-9-16,10 3-3 0,5-9-6 16,6-3-4-16,4-1 0 0,-1 7-4 15,-2 7 2-15,-1 14-50 16,-3 4-20-16,-4 4-64 15</inkml:trace>
  <inkml:trace contextRef="#ctx0" brushRef="#br0" timeOffset="9237.235">6075 11637 224 0,'0'12'85'0,"7"-18"-66"0,7-19 16 0,-7 13 4 16,4-23-21-16,3-12-5 15,10-6-8-15,-2-7-2 16,9 4-1-16,15-4-4 0,4-6-1 16,3-3-80-1,3 3-73-15,-10 10 42 16</inkml:trace>
  <inkml:trace contextRef="#ctx0" brushRef="#br0" timeOffset="9668.583">6308 10383 292 0,'7'-16'110'16,"0"7"-86"-16,14-7 11 0,-10 10 1 0,13-4-7 16,12 1 1-16,2 9-9 15,5 0 0-15,3 9-12 16,6 19-1-16,8 16-1 0,-10 10-3 16,-1 5-1-16,-6 4 1 15,-8 6 0-15,-3 19-2 0,-8 6 1 16,1-10-2-16,-11-5-1 15,4-10-2-15,-1-10 1 16,4-2-1-16,1-16 0 16,2-13 0-16,-2-19 0 15,2-9 2-15,1-19 2 16,3 1-1-16,4-8 2 16,-11-5-31-16,4 0-11 15,-4-1-57-15,0-2-24 16,-3 6-10-1</inkml:trace>
  <inkml:trace contextRef="#ctx0" brushRef="#br0" timeOffset="10044.171">6787 10345 348 0,'0'9'132'0,"-3"-5"-103"0,-1-4 3 15,-3 0-6-15,-3-4-16 16,-1-5-1-16,1 0-5 16,-5-4-1-16,1-9-1 0,0-6-2 0,0-10 3 15,-3-15 0-15,6-3 1 16,4-4 2-16,0 10 1 15,14 3-3 1,3 6-1-16,1 10-1 0,14 9-2 16,10 9 1-16,11 7-1 15,-4 12 2-15,1 7 3 16,2 6-2-16,-13-1-2 16,0 1-31-16,-4-9-13 15,0-1-44-15,-6-9-99 31</inkml:trace>
  <inkml:trace contextRef="#ctx0" brushRef="#br0" timeOffset="10756.01">7105 10442 284 0,'-11'7'107'0,"4"-17"-83"0,4-12 19 15,-1 10 6-15,4-4-9 0,0-3-1 16,4-6-16-16,6 3-6 15,1-6-10-15,7-3-5 0,10-13-1 16,4-10 1-16,13-5 3 16,8-1-2-16,0 10 0 15,0 3-45-15,-7 3-22 16,0-3-102 0</inkml:trace>
  <inkml:trace contextRef="#ctx0" brushRef="#br0" timeOffset="21782.254">7094 9574 232 0,'-7'-3'88'0,"4"3"-69"0,-1 0 11 16,4 0 1-16,0 0-6 15,0 0 0-15,0 0-7 16,0 0-1-16,-3 0-10 16,-4 0 2-16,3 0 2 0,-3 0 2 15,0 0 5-15,0 3-1 16,3 6 1-16,4 7-7 16,0 3-4-16,0 6-2 15,4 0-1-15,3 6-5 16,0 0-1-16,0 1 1 15,4-1 0-15,-4-3 1 0,3-3 2 16,1-6-3-16,0-3-2 16,-1-10-1-16,1-6 3 15,3-6 2-15,-7-7 2 16,0-5-1-16,-4-7-2 16,-3-7 7-16,-3-12 5 15,-4-9-4-15,0-7 0 16,-11-2-4-16,-3 2-1 15,-4 1 1-15,-6-1 0 16,-8 4-2-16,-7-1-2 16,-7 1 1-16,-3-1-1 0,-1 7-3 15,1 6 0 1,-1 3 4-16,8 16 1 16,10 7 0-16,11 5-2 15,14 13-2-15,14 16-1 0,0-4 4 16,21 26 3-16,11 9-1 15,13 3 0-15,15 6 1 16,11 13 2-16,3 10-3 16,-3-4 0-16,-1 0-3 15,1-15-1-15,3-4 1 16,-14-12 2-16,-7-9-32 16,-11-7-12-16,-10-6-39 15,-11-6-13-15,-10 2-48 16</inkml:trace>
  <inkml:trace contextRef="#ctx0" brushRef="#br0" timeOffset="22987.96">8036 9063 208 0,'4'-29'77'0,"-8"20"-60"0,1-10 13 0,-1 13 3 15,4-7-6-15,-10 1-1 16,3-4-6-16,-4 0 0 16,0 1-11-16,-3-4 1 0,-3 6 1 15,-1-2 0-15,-3 2 3 16,-4 1-1-16,-3 5 2 16,0 7-6-16,-4 7-3 15,7 8 3-15,-6 14 2 16,6 24-6-16,4 10-1 15,7 9-2-15,7 15 1 16,7 30-4-16,14 2 0 16,14 22 1-16,14 6 0 15,11-3-3-15,4-12 2 16,-1-13 1-16,7-12 0 0,12-23 0 16,2-24 2-16,1-29 3 15,-4-24 2-15,-7-23-1 16,0-15 1-16,0-16 0 15,-7-32 1-15,-7-9 4 16,-11-3 5-16,-14-9-5 16,-13-10-2-16,-15 7-1 15,-11 15-1-15,-10 19-2 16,-7 16-1-16,-8 22-3 16,-3 18 1-16,-10 32-2 15,-4 25-1-15,4 9-2 16,3 3-1-16,7 4-3 15,14 0 1-15,8-10-4 16,10-6-1-16,14-22-33 16,7-19-11-16,7-13-22 0,7-12-7 15,0-18-54 1</inkml:trace>
  <inkml:trace contextRef="#ctx0" brushRef="#br0" timeOffset="23541.998">8841 9201 284 0,'-36'-4'107'15,"22"8"-83"-15,-10-4 4 0,13 3-4 0,-3 3-5 16,3 3 1-16,1 10-7 16,6 6-3-16,8 16-5 15,6 19 1-15,8 15 3 0,10-3-3 16,4-9 2-16,0-4-3 16,-1-12 0-16,1-9-1 15,-4-16 0-15,-3-16 2 16,-4-15 3-16,-3-19 2 15,-4-20 1-15,-7-5 0 16,-3-3 0-16,-8-4-4 16,-3 4 0-16,-7-1-1 15,-4 10 1-15,-3 7 2 16,0 8 4-16,3 13-2 0,8 13 1 16,3 9-5-16,7 10-3 15,7 6-5-15,3 3 0 16,8 6 0-16,0 0 0 15,3 0 0-15,0-3 0 16,0 0 0-16,4 0 0 16,3-6 0-16,4 0 0 15,-1-3-7-15,1-4 0 16,0-5-32-16,-4-7-12 16,0-4-16-16,-6-5-4 15,-5-4-65 1,-6 1-46-16,-8-1 77 15</inkml:trace>
  <inkml:trace contextRef="#ctx0" brushRef="#br0" timeOffset="23990.785">9349 9276 332 0,'-25'-6'126'0,"7"2"-98"0,-13-5 3 15,13 6-5-15,-7-7-14 0,-3-5-2 16,0-13-3-16,0-7 0 16,-1-6-4-1,5-3 9-15,6 7 7 0,4 2 1 0,3 7 0 16,4 6-10-16,7 6-4 16,4 7-2-16,3 9 0 15,7 6 0-15,4 7 0 16,3-1-5-16,0 4-1 15,0-3 3-15,0-4 1 16,0-3 0-16,-3-9 1 16,3-9 0-16,0-7 3 15,1-3-3-15,-1-3 0 16,3 6-1-16,1 0-2 16,0 10 3-16,3 9 0 15,0 9 1-15,0 7 0 16,1 6-2-16,-1 3-2 0,-3-3 1 15,-1-3-1-15,-3-7-7 16,-3-6 0-16,-7-9-43 16,-1-6-17-16,-3-4-23 15,0-2-10-15,-3-1-36 16</inkml:trace>
  <inkml:trace contextRef="#ctx0" brushRef="#br0" timeOffset="24307.423">9613 8668 236 0,'-3'47'88'0,"6"-25"-69"0,11 3 17 0,-7-13 5 16,4-2-15-16,7-1-3 15,6-3-2-15,5-12 1 16,-1-13-12-16,0-9 1 0,-3-22 2 16,-4-16-1-1,-4 13 3-15,-6-1-6 0,-11 14-3 16,-7 5-1-16,-7 10-1 15,-4 9 0-15,-3 16 2 16,3 13 1-16,4 18 1 16,7 19 7-16,7 10 4 15,7 0-5-15,7-4-1 16,8 0-7-16,6-9-2 16,0-9-4-16,4-13-1 15,3-12 1-15,7-13 0 16,8-10-44-16,6-9-20 15,-6-15-114-15</inkml:trace>
  <inkml:trace contextRef="#ctx0" brushRef="#br0" timeOffset="28976.484">16588 8727 212 0,'-4'-3'82'0,"1"-3"-64"0,-4 3 11 0,7 3-1 16,-4 0-1-16,-3 0 3 16,0 3-10-16,0 3-2 15,0 3-10-15,0 1 1 0,0 2 2 16,-4 4 2-16,-3 6 5 15,-4 3-6-15,-3 16 1 16,-4 15-6-16,-6 13-2 16,-1 6-2-16,-7 16 0 15,0 25-4-15,-3 4-2 16,-4 5 6-16,-3 10 3 0,-1-10-6 16,8-18 1-16,3-19-1 15,7-23 0-15,8-14 0 16,10-17 0-16,7-15-3 15,10-13 0-15,8-12-16 16,6-16-7-16,5-16-84 16,-5-2-77-1,-3-1 57-15</inkml:trace>
  <inkml:trace contextRef="#ctx0" brushRef="#br0" timeOffset="29351.085">15960 8818 256 0,'-7'-19'96'0,"7"13"-75"0,0 6 3 0,0 0-4 16,0 0-5-16,3 6 1 15,4 7 0-15,4 2 0 16,6 14-8-16,5 15 8 0,6 21 6 16,4 4 2-16,3 10 3 15,7 24-11-15,11 16-2 16,7 4-6-16,4 12-3 16,3 6-5-16,-11-16 0 0,-7-15 0 15,-6-13 2 1,-8-12-1-16,-7-16-1 15,-3-10 1-15,-4-21-1 0,0-19-29 16,-3-13-13-16,0-16-33 16,3-15-14-16,3-6-40 15</inkml:trace>
  <inkml:trace contextRef="#ctx0" brushRef="#br0" timeOffset="30116.509">17477 9091 176 0,'0'-57'68'0,"0"35"-52"0,0-9 14 16,0 19 4-16,0-1-6 16,0 4 0-16</inkml:trace>
  <inkml:trace contextRef="#ctx0" brushRef="#br0" timeOffset="30296.504">17484 8953 413 0,'10'25'23'0,"1"13"-1"0,3 12-9 15,0 0 0-15,0 9 1 0,4 17 1 16,-4 12-6-16,0 2-3 16,0 1-3-16,4-3-3 15,-8 3 1-15,1 6 1 16,0-15-1-16,-1-13-1 16,-3-13-2-16,0-15-1 15,-3-10-69-15,3-21-31 16,-4-20-23-1</inkml:trace>
  <inkml:trace contextRef="#ctx0" brushRef="#br0" timeOffset="30506.886">17254 9486 260 0,'7'38'99'0,"8"-26"-77"0,20-3 11 0,-14-9 0 0,14-9-7 15,11 0-1-15,4-10-9 16,2 0-5-16,5-3-6 16,13 3-4-16,1 0 2 0,0 7-2 15,-8 6 2-15,-3 6-53 16,-4-3-21-16,1 3-63 16</inkml:trace>
  <inkml:trace contextRef="#ctx0" brushRef="#br0" timeOffset="30942.592">18503 8254 252 0,'-14'-25'93'0,"14"25"-72"0,-14-4 7 0,7 8 0 15,3 2-13-15,1 3-1 16,-1 16-2-16,4 38 2 0,0 28-7 16,4 16 7-16,6 52 3 0,1 11-5 15,3 40 1-15,4-3-10 16,3 22-2-16,4-35-1 16,6-28 0-16,8-25-3 15,11-31 2-15,6-28-1 16,0-29 0-16,1-22-58 15,-15-21-26-15,-10-4-45 16</inkml:trace>
  <inkml:trace contextRef="#ctx0" brushRef="#br0" timeOffset="31287.804">19075 8658 244 0,'3'-28'90'0,"-3"28"-70"0,4 19 10 0,-4-19 2 0,3 25-11 16,-3-3 0-16,4 22-1 15,-1-10 2-15,1 38-12 16,-4-12 3-16,0 18 1 0,0-18-5 16,-4 37-3-16,1-19-3 15,-1 23-3-15,1-20 1 16,-4 20 1-16,3-29-6 16,-3 15-1-16,0-14-40 15,0-14-18-15,3-12-75 16</inkml:trace>
  <inkml:trace contextRef="#ctx0" brushRef="#br0" timeOffset="31543.383">18757 8846 240 0,'-28'-37'90'0,"28"37"-70"0,-4-25 19 0,1 21 3 16,6-2-9-16,1 6-2 15,17 0-11-15,-3 6-2 16,24 16-11-16,-7-6 0 0,18 53 0 16,-14-16-1-16,18 32-1 15,-12-13-3-15,22 47 1 16,-14-31-2-16,11 9-1 16,-15-12-2-16,8-10 1 15,-11-15-37-15,3-20-14 16,-7-2-93-1</inkml:trace>
  <inkml:trace contextRef="#ctx0" brushRef="#br0" timeOffset="31767.666">19495 9364 264 0,'-25'28'101'0,"25"-28"-78"0,10 28 11 16,-10-19-1-16,11-2-5 15,-4-4 1-15,21-16-10 16,-3 4-4-16,38-13-8 16,-10 3-3-16,21-9 0 0,-14 3-5 15,32-6 1-15,-18 5-16 0,11 1-6 16,-18 7-66-16,7-1-28 16,-18 3-2-1</inkml:trace>
  <inkml:trace contextRef="#ctx0" brushRef="#br0" timeOffset="32431.899">20130 8705 236 0,'-15'-12'90'0,"15"12"-70"0,4-10 17 16,-4 10 2-16,3-15-6 16,1 11 3-16,10-21-9 15,0 10-2-15,18-17-14 16,-7 7 7-16,17 0 2 0,-7 6 3 15,8 10 3-15,-8 9-10 16,4 25-4-16,-8-6-3 16,-2 22 1-16,-5-10-3 15,-10 22 1-15,-3-15-5 16,-7 15 0-16,-1-9 1 16,-6 9 0-16,3-9-2 0,-4-3-2 15,1-6-4-15,3-10 0 16,0 3 2-16,3-9 1 15,1-4-2-15,10-2 2 16,-4-4 1-16,22-2 2 16,-4-1-1-16,18 0-1 15,-7 0 1-15,10 4-1 16,-10-4-3-16,7 13 2 16,-11-4 1-16,4 11 2 15,-7-8 1-15,-8 11 3 16,-2-7 6-16,-8 12 2 15,-4-6-1-15,-10 13 0 16,0-13-7-16,-10 19-2 16,-1-12-2-16,-17 6-2 0,7-10 1 15,-22 10 1-15,8-10-3 16,-11-3 0-16,8-6-32 16,2-9-15-16,4 2-23 15,8-15-8-15,3 0-23 16,10-25-11-16,4 3-8 15</inkml:trace>
  <inkml:trace contextRef="#ctx0" brushRef="#br0" timeOffset="32922.711">21216 8404 352 0,'-11'-16'132'0,"11"16"-103"0,-3 0 1 0,3 0-8 16,-4 10-11-16,1-4-1 15,-4 16-6-15,0-3-1 16,-4 22-1-16,1-7 1 0,-4 10 2 16,3-9-4-16,-3 2-1 15,3-5 0-15,1 2 0 16,3-9-3-16,3 0 2 15,4-3 1-15,11-3 0 0,-4-3 0 16,21-4 0 0,-7-2 0-16,21-1 0 15,-10 0 0-15,14 4 2 16,-7-4-3-16,21 10 0 0,-7 0 1 16,17 19 2-16,-13-10 10 15,3 9 4-15,-14-5 6 16,-4 2 1-16,-7-5-1 15,-10 5 1-15,-7-6-9 16,-18 4-3-16,0-7-4 16,-25 6 0-16,4-6-4 15,-18 13-2-15,7-7 2 16,-14 4 0-16,11-10-8 16,-18 3-2-16,11-9-31 15,-8-16-15-15,4 0-15 0,15-12-6 16,2-1-89-1</inkml:trace>
  <inkml:trace contextRef="#ctx0" brushRef="#br0" timeOffset="33182.03">21195 8454 324 0,'0'-3'123'0,"0"3"-95"0,25 0 5 0,-22 0-5 16,18-3-10-16,-3 0 2 0,17-3-9 15,-7-1-2-15,18-2-5 16,-10 3-1-16,27-4 1 0,-14 7-2 16,15-3-2-16,-11 6-10 15,7 0-4-15,-11 0-35 16,4 0-13-16,-7 0-85 15</inkml:trace>
  <inkml:trace contextRef="#ctx0" brushRef="#br0" timeOffset="33495.786">21989 7859 312 0,'3'-19'115'0,"-3"19"-89"0,25-3 19 0,-22 3 1 16,26 12-11-16,-5-2-3 15,29 37-5-15,-7-7-2 16,21 36-14-16,-14-11 0 0,35 61 0 16,-17-29-4-16,6 38-2 15,-17-32 0-15,-3 51-1 16,-11-38-2-16,-18 35 1 15,-7-35-2-15,-21 18 2 16,0-30-2-16,-21 9-1 0,3-29-39 16,-13-2-16-1,9-16-46-15,8-22-16 16,0-7-28 0</inkml:trace>
  <inkml:trace contextRef="#ctx0" brushRef="#br0" timeOffset="33960.113">22959 8260 276 0,'-18'-6'104'0,"18"6"-81"0,-7 0 16 0,7 0 3 15,0 0-14-15,0 0-1 0,11 0-5 16,-4 0-2-16,32 0-10 16,-8-3-2-16,29-4-1 0,-10-2-3 15,20 9-1-15,-13-3-1 16,20 6-2-16,-13-3-28 15,-1 16-11-15,-13-7-100 16,-12 13-66 0,-6-6 85-16</inkml:trace>
  <inkml:trace contextRef="#ctx0" brushRef="#br0" timeOffset="34171.465">23135 8834 288 0,'-35'19'110'0,"35"-19"-86"0,14 6 13 0,-14-3 2 16,18-3-12-16,-4 0-3 16,21-3-14-16,-3 0-6 15,21-7-3-15,-11 1 1 0,36-7 1 16,-18 4-1-16,21-13 1 16,-14 6-20-16,28-19-8 15,-17 10-47-15,45-32-18 31</inkml:trace>
  <inkml:trace contextRef="#ctx0" brushRef="#br0" timeOffset="34740.053">24165 7906 264 0,'-3'-19'99'16,"3"19"-77"-16,7-19 15 0,-4 10 3 0,4-1-9 15,8-9 2-15,6-12-6 16,7-10 1-16,7 0-16 16,15 7 0-16,13 12-1 0,8 19 0 0,-4 19 1 15,-11 9 0-15,-10 9 2 16,-11 4 2-16,-10 9-1 15,-14 9-1-15,-11 13 1 16,-11 0-8-16,-10-6-2 16,-4-10-5-1,-3-9-1-15,3-9 3 16,11-13 1-16,3-7-4 0,8 4-1 16,-1-10 1-16,15 1 0 15,-4 2 1-15,18-2 0 16,14 6-3-16,3-1 2 15,0 4 1-15,-7-3 2 16,-3-1-1-16,18 20 2 16,-8-7-4-16,4 19 0 15,-7-3 1-15,-8 3 0 16,-6-9 2-16,-18 6 1 16,0-1 1-16,-28 8 0 15,7-11-2-15,-18 14-2 0,4-10 1 16,-14 6-1-16,6-9 0 15,-20-7 0-15,10 0-20 16,-10-12-9-16,10-3-23 16,10-16-9-16,8 1-23 15,18-26-8-15,3 3-45 16</inkml:trace>
  <inkml:trace contextRef="#ctx0" brushRef="#br0" timeOffset="35283.51">25615 7815 212 0,'7'-10'79'0,"-3"4"-61"0,3-7 19 0,-4 7 4 15,1-6-4-15,-1-7 3 16,1-6-11-16,-4-3-3 15,-4-1-15-15,-3 7 2 0,-3 4 1 16,-8 14-1-16,-7 8 0 16,-3 18-5-16,-4 6-3 15,1 3 0-15,-1 4-1 16,4 15 0-16,3 6 0 16,4 13-2-16,7 3 1 15,7-6 0-15,7-13 1 16,10-6 2-16,11-12 1 0,11-13-3 15,7-13-1-15,3-12 3 16,1-22 3-16,-4-16-4 16,-1-6-1-16,-6-3-2 15,-7-3-2-15,-8 6 1 16,-2 3 1-16,-5 16 8 16,-3 12 3-16,0 13-6 15,-7 12-4-15,0 23 2 16,-3 30 4-16,-1 14-3 15,-3 5 2-15,0 23-3 0,0-13 0 16,3-23-3 0,4 27-2-16,0-23 1 15,4 12 1-15,0-15-12 0,6-6-6 16,1-13-42-16,-1-18-17 16,1-7-68-1,6-22-68-15,-2-3 72 16</inkml:trace>
  <inkml:trace contextRef="#ctx0" brushRef="#br0" timeOffset="35702.48">26229 7717 332 0,'25'-56'123'0,"-18"40"-95"0,0 7-8 0,-11 28 17 15,-3 6-11-15,-3 6-3 16,-4 7-4-16,-8 3-11 15,-2 3-1-15,-1-1 3 0,0 8-8 16,4-1-1-16,4-6-1 16,6 3 0-1,4-7 0-15,10 4 2 0,12-6-3 16,6 0 0-16,3-4-1 16,8-6 0-16,3-3 2 15,11-6 0-15,14 0-3 16,11-3 2-16,-1 2 7 15,1 1 6-15,-8 6 3 16,-3 4 3-16,-7 2-4 16,-7 7 0-16,-14-1 3 0,-11 1 1 15,-14-4-7-15,-10-5-2 16,-8 8-5-16,-10-9-1 16,-7 1-1-16,-4-11-2 15,4-5-2-15,-29 9 1 16,11-6-32-16,-10-4-15 15,-18-6-31-15,10-9-11 16,11-16-75 0</inkml:trace>
  <inkml:trace contextRef="#ctx0" brushRef="#br0" timeOffset="35940.529">26183 7752 384 0,'14'-3'143'0,"-3"-3"-112"0,7 2 3 0,-8-2-7 0,11-6-15 15,-7 2 1-15,46-27-6 16,11-4-2-16,-1 0-2 16,-6 3-3-16,-4 4 1 0,-4 3-6 15,1 6-1-15,-8 3-22 16,-6 3-8-16,-8 3-24 15,-10 0-8-15,-4-9-75 16</inkml:trace>
  <inkml:trace contextRef="#ctx0" brushRef="#br0" timeOffset="37005.983">19579 11251 220 0,'-14'-3'82'0,"14"3"-64"0,-18-6 7 16,15 6-1-16,-4-3-4 15,0-4 3-15,-4-2-4 16,4 6-2-16,0-16-9 0,4 3 1 0,6-18 2 16,1 6-4-16,10-7 1 15,0 7 1-15,21 6 5 16,-7 3-4-16,22 25 0 16,-8-2-2-16,7 27 0 15,-6-6 2-15,-1 25 1 16,-10-9-3-16,-4 40 0 15,-3-18-5-15,-11 25-2 16,-4-22 0-16,-6 50-1 16,0-19 0-16,-12 6 2 15,1-24-3-15,0 21 0 16,0-21 1-16,7 2 2 16,0-9-3-16,11-9 0 15,-4-13-1-15,11-12 0 16,-4-10 0-16,10-12 0 15,-2-4 2-15,27-31 2 0,-10 10-1 16,28-16 2-16,-18 6-2 16,11-6-1-16,-14 6-28 15,7 0-11-15,-11 1-93 16,4-4-63 0,-11 3 79-16</inkml:trace>
  <inkml:trace contextRef="#ctx0" brushRef="#br0" timeOffset="37366.318">20856 11248 260 0,'-10'-25'96'0,"10"25"-75"0,-7-13 8 0,3 13-1 15,4 0-13-15,0 0-1 16,-3 13-2-16,3 6 2 16,-4 37-7-16,0-15 5 0,-3 31 3 15,0-19-5-15,-3 45-3 16,-1-23-4-16,-3 22 0 15,4-19-2-15,-1 7 2 16,4-19-7-16,0 3 1 0,0-16-37 16,3-9-15-16,1-9-74 15,3-20-40 1,0-2 79-16</inkml:trace>
  <inkml:trace contextRef="#ctx0" brushRef="#br0" timeOffset="37621.252">20429 11223 244 0,'-14'-9'93'0,"14"9"-72"0,11 6 3 0,-11-3-5 16,7 13-1-16,0-4 1 16,11 23-2-16,-4-4 2 15,14 25-10 1,-3-8-1-16,20 14-1 0,-6-5-3 0,21 40-1 15,-14-12 1-15,7 5 0 16,-11-17-2-16,11-1-2 16,-10-16-19-16,13 1-10 15,-14-17-40-15,15-21-16 16,-11 0-24 0</inkml:trace>
  <inkml:trace contextRef="#ctx0" brushRef="#br0" timeOffset="37952.541">21403 11656 272 0,'-7'3'101'0,"7"-3"-78"0,7-3 2 0,-7 3-5 16,11-3-9-16,-4 3 1 16,10-7-7-16,-3-2-3 15,22-1-1-15,-8 7-1 0,21-12 0 16,-6 5 0-16,6-2 2 15,-7-1-34-15,4-6-13 16,-10 7-77 0</inkml:trace>
  <inkml:trace contextRef="#ctx0" brushRef="#br0" timeOffset="38523.966">21918 10897 256 0,'-3'-6'96'0,"3"6"-75"0,0-13 6 16,0 13-2-16,0-12-5 15,0 8 3-15,10-14 0 16,-3 2 1-16,18-6-13 15,-7 3-2-15,27 3-2 0,-6 4 3 16,11 12 4-16,-8 0-2 16,0 19 3-16,-10-4-2 15,-4 29 2-15,-7-3-6 0,-6 16-1 16,-5-14-4 0,-10 8-3-16,0-11 2 15,-3-2 0-15,-1 0-4 16,1-10 1-16,-1-3-5 0,8-9 1 15,-1 2 2-15,8-8 1 16,-1 5 1-16,8-5 0 16,-4-4 0-16,11 0 0 15,-4 1-3-15,14 5 0 16,-7 1 4-16,11 15 1 16,-7-9 0-16,3 22-2 15,-7-13 1-15,-6 6-1 16,-5-6 2-16,-6 1 3 15,-1-4 2-15,-13 0 1 16,-1-3-4-16,-13 6-3 16,3-9 0-16,-11 18 1 15,4-5-1-15,-11 2 2 16,7-5-35-16,-3-8-13 0,7-2-31 16,3-12-12-16,4-1-52 15</inkml:trace>
  <inkml:trace contextRef="#ctx0" brushRef="#br0" timeOffset="39032.262">22856 10662 252 0,'-3'-10'96'0,"3"10"-75"0,3 0 17 0,-3 0 1 16,0 7-12-16,0-4-1 16,-7 9-6-16,4-2-3 15,-8 8-9-15,4-2-3 0,-3 12 1 16,-1-3-3-16,1 7-2 16,2-7-3-16,5 0 1 15,-1-3-1-15,11-3 0 16,-3-4 2-16,10-5 0 15,-3 2 0-15,6-8 2 16,-3-1-3-16,15 0-2 16,-8 0 2-16,28 6 2 15,-10 1-2-15,25 15 0 16,-15-6 1-16,7 9 0 0,-10-6 8 16,11 6 7-16,-11-6-1 15,-1 6 0-15,-6-6 0 16,-7 3 4-1,-7-3-4-15,-18 6 0 0,0-9-4 16,-18 19 1-16,4-10-6 16,-18 10-3-16,8-7-1 15,-22 0-1-15,4-6-9 16,-18-9-2-16,7-3-27 16,-3-20-13-16,10 7-13 15,3-9-3-15,8 0-74 16</inkml:trace>
  <inkml:trace contextRef="#ctx0" brushRef="#br0" timeOffset="39290.301">22966 10558 252 0,'-25'0'96'0,"25"0"-75"0,-10 0 8 0,10 0-3 16,0 0-12-16,0 0-1 15,3-6 4-15,-3-3 1 16,11-13-9-16,-1 3-3 0,18-3-2 16,-6 3-2-16,20 0-2 15,-7 10 5-15,15-1 1 16,-12 4-7-16,12 0-1 16,-11 0-31-16,21-1-11 0,-11 1-85 15,18-3-41 1,-14 2 86-16</inkml:trace>
  <inkml:trace contextRef="#ctx0" brushRef="#br0" timeOffset="39565.508">23777 10809 280 0,'-14'6'104'0,"14"-6"-81"0,-3-6 9 0,3 6-2 15,3-6-7-15,-3 0-2 16,11-7-11-16,-4 4-4 16,14-4-4-16,-3 4-2 0,13-4 3 15,-2 4-2-15,16-1 2 16,-6 1-31-16,4 9-11 15,-8-3-101 1</inkml:trace>
  <inkml:trace contextRef="#ctx0" brushRef="#br0" timeOffset="39757.527">23897 11113 348 0,'-10'28'132'0,"10"-28"-103"0,0 13-6 15,0-13-10-15,3 6-11 16,1-3 1-16,13-3-2 16,-3 0 2-16,29-15-2 15,-12 2-5-15,22-18 0 0,-10 6-42 16,3-13-19-16,-8 7-73 16</inkml:trace>
  <inkml:trace contextRef="#ctx0" brushRef="#br0" timeOffset="40505.644">24490 10508 188 0,'-32'0'71'0,"32"0"-55"0,-21 0 17 16,17 0 5-16,-6 0-7 15,3 0 2-15,0-6-13 16,0 3-2-16,3-16-10 16,1 0 4-16,13-9 3 0,-3 3 2 15,32-7 1-15,-7 7-5 0,17 0 0 16,-6 6 1-16,2 16 3 15,-9-3 0-15,-1 12-1 16,-7-3-2 0,-7 26 1-16,-3-7-6 15,-11 15-3-15,0-5-3 16,-10 2 0-16,-1 1-2 0,-3-4 2 16,0-6-4-16,0-3 0 15,3-3-1-15,4 3-2 16,0-7 0-16,11 7 3 15,-4-6-2-15,18 3-1 16,-4-4 5-16,21 4 1 16,-7-3-3-16,15 6 1 15,-11-3 0-15,3 6 0 16,-7-3 0-16,-10 9 0 16,-4 0 4-16,-17 13 5 15,-1-12-3-15,-20 5-1 0,2-5-2 16,-20 2-3-1,7-6 1-15,-11 4-1 0,7-4 0 16,-10-6 2 0,10-3-17-16,1-4-4 0,6-2-26 15,11-4-12-15,3-2-20 16,11-7-7-16,0 0-41 16</inkml:trace>
  <inkml:trace contextRef="#ctx0" brushRef="#br0" timeOffset="41003.194">25601 10144 296 0,'-35'-25'112'0,"35"25"-87"0,-50-34 4 0,40 34-4 16,-15-3-9-16,4-4 3 16,-4 17-6-16,4-1 0 15,-4 16-8-15,4-3 4 0,0 19 1 16,3-13-3-16,1 35-2 16,3-13-2-16,7 10 0 15,3-13-4-15,8-7-2 0,-1-5-1 16,11-16 3-16,-3-4 2 15,14-24 2-15,-4 0 3 16,10-23 3-16,-6 4 0 16,3-6 0-16,-3 5-1 15,-4 7 2-15,-3 4 1 16,0 11 3-16,-1 1-7 16,-3 34-2-16,0-6-3 15,1 32-2-15,-5-11 1 16,8 11-1-16,-4-14 0 15,3 20 2-15,-2-13-1 16,-1 6-1-16,0-9-15 16,0 0-5-16,-3-6-32 0,3-7-14 15,-4-3-34-15,1-21-14 16,-1-4-1 0</inkml:trace>
  <inkml:trace contextRef="#ctx0" brushRef="#br0" timeOffset="41436.549">25940 9959 264 0,'-7'-37'99'0,"7"37"-77"0,-18-10 13 0,15 10 3 16,-8 10-13-16,0-4-3 16,-3 25-8-16,0-6-4 0,0 16-5 15,0-9 1-15,0 11 0 0,3-11-2 16,4 2-1-16,0-2-3 15,4-10-1-15,-1 3 1 16,8-3 0 0,-1-7-3-16,15 1 2 0,-4-7-1 15,25 10 0-15,-8-9 2 16,19 12 2-16,-8-7-1 16,8 7-1-16,-12-3 1 0,12 16-1 15,-11-7 4 1,10 9 2-16,-7-5 11 15,1-1 6-15,-8-3 1 16,-10 4 1-16,-8-7-3 0,-13 3 1 16,-1-6-11-1,-17 12-2-15,0-9-6 0,-14 10-1 16,7-7-1-16,-18 4-2 16,7-7-24-16,-14-13-11 15,7-2-20-15,1-14-6 16,6 1-27-16,11-16-11 15,3 4-27 1</inkml:trace>
  <inkml:trace contextRef="#ctx0" brushRef="#br0" timeOffset="41665.644">25908 9994 280 0,'-28'34'107'15,"28"-34"-83"-15,3 29 4 0,-3-20-2 0,11-9 5 16,-4 6 5-16,25-25-3 16,-8 7-3-16,22-23-16 15,-10 7-9-15,9-9-1 0,-6 8-3 16,14 1-1-16,-11 3-21 16,11-3-11-16,-10 3-20 15,-1 3-5-15,-7 0-84 16</inkml:trace>
  <inkml:trace contextRef="#ctx0" brushRef="#br0" timeOffset="42426.708">22031 12358 192 0,'4'-22'71'0,"-4"22"-55"0,7-22 24 0,-7 19 7 0,3 0-9 15,-3 0 0-15,4 6-10 16,-1 0-5-16,11 31-13 16,-3-8 0-16,6 27 3 0,-2-9-5 15,2 9 0-15,-3-9-4 16,4 19-3-16,0-13 0 16,-1 3 1-16,-3-9-17 15,0-6-4-15,1-7-42 16,-5-9-17-16,-3-6-46 15</inkml:trace>
  <inkml:trace contextRef="#ctx0" brushRef="#br0" timeOffset="42639.923">21943 12621 260 0,'0'0'99'0,"0"0"-77"0,17-3 0 0,-17 3-3 15,15-3-7-15,-5 0 3 16,22-10-8-16,-7 1-2 16,20-13-3-16,-9 6-2 0,10-3 1 15,-11 3-1-15,4 4 2 16,-8 2-100 0,1-3-74-16,-4 4 58 0</inkml:trace>
  <inkml:trace contextRef="#ctx0" brushRef="#br0" timeOffset="43086.272">22398 12204 220 0,'-18'19'82'0,"18"-19"-64"0,-3 3 7 16,3-3-1-16,3 0 0 15,1 0 5-15,6-6 7 16,-3 0 2-16,11 0-20 15,-4 2 1-15,7 4-1 0,-3 0 1 16,0 10 3-16,-1-1-8 0,-6 13-1 16,-1 3-5-16,-10 16-3 15,0 9-2-15,-3-22-3 16,3 1 1-16,-4-4-1 16,4-7-3-16,0 1 0 15,0-3-1 1,7 0 3-16,0-4 0 0,11-2 3 15,-4-1-3-15,18 4 0 16,-7-4-1-16,10 0 0 16,0-2 2-16,-3 2 0 15,-4 0 0-15,-3 4 2 16,-4-4 1-16,-3 7 1 16,-4-3 2-16,-7 2 3 15,0 1-2-15,-11 0-2 16,4-4-2-16,-14 7-3 0,4-3-4 15,-15-4-2-15,4 7-44 16,-11-3-18-16,4-4-96 16</inkml:trace>
  <inkml:trace contextRef="#ctx0" brushRef="#br0" timeOffset="43600.471">22878 12076 212 0,'-11'-3'82'0,"11"3"-64"0,-7-7 22 0,7 7 7 16,-4 0-14-16,1 0-4 16,3-3-10-16,0 3-2 15,0 3-10-15,0 1 7 0,3 8 5 16,-3-2-6-16,0 8-2 15,0 1-4-15,0 12 0 16,0-9-4-16,0 7-2 16,0-7-3-16,4 0-1 15,0-4 2-15,3-8 0 16,0 5 1-16,3-8 0 16,1-4 0-16,6-3 2 15,-2 0-1-15,6 0-1 0,-4 0-4 16,15 3 0-1,-7-3 4-15,14 6 4 16,-8 1-3-16,12 5-1 16,-8 1 0-16,0 5 0 0,-7-5 8 15,1 6 7-15,-5 0 4 16,-6 6 1-16,-4-7-7 16,-7 4 0-16,0-3-8 15,-10 3-1-15,3-3-4 16,-14 6-1-16,3-6 1 15,-14 0 2-15,4-4-30 16,-18-5-13-16,8-1-28 16,-12-9-9-16,8-3-67 15</inkml:trace>
  <inkml:trace contextRef="#ctx0" brushRef="#br0" timeOffset="43825.029">22899 12157 296 0,'0'-12'112'0,"0"12"-87"0,3-16 0 0,-3 16-7 16,4-9-7-16,-1 6 1 15,8-10-4-15,-4 4-3 16,18-4-2-16,-4 4-3 0,18-7 3 16,-8 3 0-16,15-2 1 15,-10-1-2-15,2 4-2 16,-6-4-15-16,-4 3-5 15,-3 1-36-15,-4-7-14 0,-3 3-50 16</inkml:trace>
  <inkml:trace contextRef="#ctx0" brushRef="#br0" timeOffset="44152.624">22338 13252 272 0,'0'6'101'0,"0"-6"-78"0,21-16 9 0,-21 16 0 16,14-12-7-16,-3 2 3 15,21-5-10-15,-4 2-3 16,39-9-8-16,-14 3 2 0,28 0 1 16,-11 1-5-16,47-26-3 15,-25 9 1-15,52-31 0 16,-34 16-1-16,41-31 1 16,-34 18-35-16,55-34-16 15,-41 22-105 1</inkml:trace>
  <inkml:trace contextRef="#ctx0" brushRef="#br0" timeOffset="44798.386">25333 11574 228 0,'-11'-25'88'0,"11"25"-69"0,-3-3 17 16,3 3 3-16,0 3-10 15,0-3-2-15,3 13-7 16,1-1 0-16,7 10-11 16,-4-3-3-16,10 15 0 0,-3-2-3 15,11 21 0-15,-7-6-3 16,10 10-1-16,-3-10 3 16,3-4 1-16,-4-8-8 15,-2-7-2-15,-5-6-51 0,-6-3-22 16,-1-7-47-1</inkml:trace>
  <inkml:trace contextRef="#ctx0" brushRef="#br0" timeOffset="45016.001">25213 11743 244 0,'0'10'93'0,"0"-10"-72"0,18 9 3 0,-18-2-3 0,10-7-7 15,1 0 2-15,10-7-7 16,-3 4-3-16,20-13-3 16,-6 7 0-16,18-3 0 0,-12-1-1 15,8-9-2-15,-7 0-61 16,3-16-26 0,-6 10-23-16</inkml:trace>
  <inkml:trace contextRef="#ctx0" brushRef="#br0" timeOffset="45489.294">25661 11292 244 0,'-25'12'90'0,"25"-12"-70"0,-10 7 10 0,10-7-1 16,0 0-11-16,0 0-3 15,3 0 0-15,1 0 3 16,6 0-10-16,1 0 0 0,7 0-1 15,-4 0 3-15,7 6 4 16,-3 0-4-16,-1 10 0 16,-3-7-2-16,-3 20 2 15,-1-1-3-15,-2 3 1 16,-5-6-5-16,-3-3 0 16,0 3 1-16,0-6 0 15,0-3-7-15,0-4 0 16,0-2-1-16,4-1 2 15,-1 1 1-15,4-4 1 16,-3 3-3-16,6 1 2 16,1-1 1-16,10 0 0 0,-3 1-3 15,10-1 2-15,-7 1 1 16,7-1 0-16,-3 0 0 16,0 7 2-16,-4-6-1 15,-7 5 2-15,-3-5-2 16,-8 8 2-16,1-2-2 15,-11 6-1-15,-1-3 3 16,-9 6 0-16,-1-3-1 16,-6-3-2-16,6-7-30 15,-3-2-15-15,3-1-109 16</inkml:trace>
  <inkml:trace contextRef="#ctx0" brushRef="#br0" timeOffset="45954.93">26233 11173 220 0,'3'-6'82'0,"-3"6"-64"0,0 6 26 0,0-6 9 15,-3 12-12-15,-1-2-3 16,-7 9-18-16,4-1-5 15,-7 23-9-15,4-10 0 0,-8 13 1 16,4-6-3-16,3-3-1 16,1-7-3-16,6-3-1 15,1-6 1-15,6-4 2 16,1-5-3-16,10-10-2 0,-4 0 2 16,8-10 2-16,-4 4 0 15,11-3-1-15,-4 5 1 16,14-2-1-1,-6 6 0-15,13 10 0 0,-7-4 0 16,4 10 0-16,-7-4 0 16,3 4 0-16,-7-4 6 15,-7 4 6-15,-3-3 0 16,-7 2 1-16,-1-5-3 16,-10 8-1-16,0 1-8 15,-14 0 0-15,4 0 1 16,-19 0 1-16,5-4-17 15,-15-2-7-15,11-1-45 16,-11-12-18-16,4 0-60 16</inkml:trace>
  <inkml:trace contextRef="#ctx0" brushRef="#br0" timeOffset="46209.557">26183 11242 208 0,'-3'0'79'0,"3"0"-61"0,3 0 12 0,-3 0 4 0,4 6-5 16,-1-3 3-16,11-3-9 15,-3 0-2-15,10-9-12 16,-3-1-3-16,21-8 0 0,-8 2-3 16,15-12 0-16,-11 6-1 15,8-10-2-15,-4 4-19 16,-1 3-8-16,-6 0-10 15,-4 0-5-15,-3 3-72 16,0 0-32 0,-8 3 75-16</inkml:trace>
  <inkml:trace contextRef="#ctx0" brushRef="#br0" timeOffset="46628.772">25365 12665 200 0,'-4'3'74'0,"4"-3"-58"0,0-3 14 0,0 3 1 0,4-6-5 16,-4 6-1 0,10-9-7-16,1-1-1 0,21-9-10 15,-8 10 7-15,26-13 3 0,-8 3-3 16,25-12 0-16,-14 6-6 15,46-16 0-15,-22 7-3 16,33-17 0-16,-26 14-3 16,40-20 1-16,-29 13-2 15,15-25-1-15,-26 13-24 16,26-7-9-16,-26 13-106 16</inkml:trace>
  <inkml:trace contextRef="#ctx0" brushRef="#br0" timeOffset="47652.126">22945 13744 288 0,'-4'-35'107'0,"4"35"-83"0,-3-31 6 15,3 25-3-15,0 3-9 16,0-4 2-16,10-2-5 16,-3 6 1-16,21-3-9 15,-6 2 7-15,20 1 5 0,-7 0-1 16,8 9-1-16,-8 1 2 15,0 24 0-15,-3-9-8 16,-7 44-2-16,-4-16-3 16,-7 19-1-16,-4-13-3 15,-6 32 1-15,0-19-4 0,-4 6 0 16,0-9 1-16,3-6 2 16,-3-7-3-16,11-6-2 15,-4-6-1-15,7-10 0 16,0 1 0-16,11-13 3 15,-4-4 0-15,21-9 3 16,-10-2-1-16,17-11 2 16,-10 4-2-16,7-9 2 15,-7-1-2-15,0 1 2 16,-8-1-31-16,1-3-13 16,-4 4-30-16,-3-13-11 15,-4 3-68 1</inkml:trace>
  <inkml:trace contextRef="#ctx0" brushRef="#br0" timeOffset="47936.245">24042 13700 228 0,'-21'-19'88'0,"21"19"-69"0,-18-12 26 16,14 12 6-16,-3 3-15 15,4-3-4-15,-4 19-9 0,3-1-3 16,1 33-11-16,-1-14-1 0,1 23-1 16,-1-13 1-16,1 16 0 15,-1-13-7-15,1 16 0 16,3-13-1-16,0 3 2 16,0-2-1-16,0-7-1 15,0-13-26-15,3 1-10 16,-3-10-31-16,0-10-10 15,0 1-47 1</inkml:trace>
  <inkml:trace contextRef="#ctx0" brushRef="#br0" timeOffset="48190.197">23671 13753 296 0,'-24'-9'112'0,"24"9"-87"0,-4 3 0 0,4-3-5 0,7 13-3 16,-3-4 4-16,17 19 0 16,-7 0-1-16,18 13-10 15,-8-6-2-15,22 15-1 0,-10-13-3 16,27 20-1-16,-10-10 1 16,11 13 2-16,-15-13-5 15,4-4-3-15,-11-8-26 16,4-13-11-16,-7-3-42 15,3-22-16-15,-7-4-26 16</inkml:trace>
  <inkml:trace contextRef="#ctx0" brushRef="#br0" timeOffset="48632.474">24490 13681 272 0,'-14'6'101'0,"14"-6"-78"0,-7 4 15 0,7-4 4 0,0 0-16 15,0 0-5-15,3 0-6 16,1 0-2-16,13 0-7 15,-3 0-2-15,22-10 0 0,-8 7-2 16,11-6 1-16,-7-1-2 16,6-2-1-16,-6 2-10 0,0 1-6 15,-4 3-113 1,0-7-76-16,-3 4 81 16</inkml:trace>
  <inkml:trace contextRef="#ctx0" brushRef="#br0" timeOffset="48823.826">24747 13929 260 0,'-7'59'99'0,"7"-59"-77"0,7 26 2 0,-7-20-2 16,4 0-10-16,-1 0 1 16,12-6-6-16,-5 0-2 15,18-15-2-15,-6 2 0 0,23-24 0 0,-6 2 1 16,14-6 0-16,-11 7-29 15,4-7-10-15,-7 13-91 16</inkml:trace>
  <inkml:trace contextRef="#ctx0" brushRef="#br0" timeOffset="50653.775">25407 13082 208 0,'-7'-18'79'0,"7"18"-61"0,-4-19 10 16,1 16 3-16,3-4-6 16,0 7 3-16,0-3-5 15,0-3 0-15,0 12-12 16,0-3-2-16,3 7 1 0,1-1-2 15,3 7 3-15,0-4-4 16,7 7-2-16,-3-3-2 16,3 9-3-16,0 0 1 15,7 13-1-15,-3-10 0 16,3 6 2-16,-3-5-6 16,3-1 1-16,-4-6 1 15,5-7 1-15,-5-2 1 0,4-10 0 16,-3 0 2-16,7-9 3 15,-8 3-2-15,8-7 0 16,-7 4-1-16,6 0-2 16,-6 3 3-16,3 0 0 15,-3-1-8-15,0 1-2 16,-4 3-29-16,0-6-12 16,-4 3-63-1,-3-10-53-15,0 4 64 16</inkml:trace>
  <inkml:trace contextRef="#ctx0" brushRef="#br0" timeOffset="51253.508">25799 12860 228 0,'3'-7'85'0,"-3"7"-66"0,-3-3 10 0,3 3-1 15,-4 0-5-15,1 0-2 16,-1-3-7-16,4 3-4 0,0 0-5 16,0 0 3-16,-3 0 2 0,3 0-1 15,0 10 0-15,0-4 1 16,7 22 1-16,0-3-1 16,10 22 1-1,-3-9-2-15,18 37 0 16,-7-12-8-16,14 28 0 0,-8-25 1 15,8 18 3-15,-7-18-4 16,3 9-1-16,-7-15 2 16,4-1 1-16,-7-12-4 15,-4-6 1-15,-3-6-35 16,-1-10-15-16,-3 0-97 16</inkml:trace>
  <inkml:trace contextRef="#ctx0" brushRef="#br0" timeOffset="52891.377">26194 12910 236 0,'-7'-10'90'0,"7"10"-70"0,-4-3 15 0,4 3 2 15,0 0-12-15,0 0-3 16,0 0-1-16,0 0 1 16,4-9-12-16,-1 3 3 0,8-16 1 15,-1 3-1-15,12-12 2 16,-5 5-2-16,18-2 0 15,-3 6-3-15,11 7 1 16,-8 2 3-16,0 13 1 16,0 0-4-16,-10 25-1 15,-7-6-6-15,-8 34-3 16,-3-9 2-16,-14 0 2 16,4 0-4-16,-8-10-1 15,1-5 2-15,3-4 1 16,0-6-6-16,7-7-2 15,0 1 2-15,7-7 1 0,0 0-1 16,14-3 0-16,-4 0 2 16,12 4 0-16,-5-4 1 15,8 9 2-15,-7-2-1 16,7 5-1-16,-8 1 3 16,4 6 0-16,-3 3-1 15,-4 7-2-15,-3-4 1 16,-11 9-1-16,0-5 2 15,-10 5 3-15,-1-5-2 16,-10 5-2-16,3-5 0 0,-10 2-1 16,4-6-5-16,-8-6 1 15,4 3-42-15,-1-9-17 16,5-3-85 0,6-16-63-16,1 3 84 15</inkml:trace>
  <inkml:trace contextRef="#ctx0" brushRef="#br0" timeOffset="53324.834">27143 12665 304 0,'-18'-9'112'0,"18"9"-87"0,-25-6 7 15,22 6-5-15,-11 6-11 16,3-3-1-16,-6 6-7 16,2 4-3-16,1 28-2 15,4-7-3-15,6 29 3 0,4-13-4 16,14 22 0-16,-3-15 1 16,17 30 2-16,-7-14-1 15,11 5 2-15,-7-18-2 16,14-13-1-16,-11-10 14 15,14-18 5-15,-7-6 2 16,4-39-1-16,-7 5 1 0,-4-30 1 16,-7 11-10-1,-17-54-2-15,-4 15-6 0,-32-18-1 16,7 19-1-16,-42-32 1 16,14 25-2-16,-38 4-1 15,17 18-2-15,-7 38 1 16,17 3-23-16,-7 38-12 15,15-4-28-15,-4 10-9 16,14-3-85 0</inkml:trace>
  <inkml:trace contextRef="#ctx0" brushRef="#br0" timeOffset="53956.512">23245 15036 216 0,'-15'0'82'0,"15"0"-64"0,-10-3 13 0,6 3 1 0,1 0-8 15,3 0 0-15,0 0-4 16,0 0-1-16,7 0-10 15,0 0 8-15,11 0 5 0,-4 0 2 16,10-7 1-16,-2 1-8 16,23-10 0-16,-6 4-6 15,35-26 1-15,-14 13-7 16,35-22-3-16,-17 9-1 16,42-9 1-16,-25 10-1 15,39-10-1-15,-35 15 1 16,25-18-1-16,-26 13-11 15,5-10-5-15,-22 9-45 16,3-12-18-16,-16 12-69 16</inkml:trace>
  <inkml:trace contextRef="#ctx0" brushRef="#br0" timeOffset="54483.431">23837 15152 280 0,'-14'-22'104'0,"14"22"-81"0,-10-32 9 16,6 29-2-16,4-12-14 15,0 8-4-15,7-5 1 16,-3-1 2-16,10 4-8 16,-4-1 2-16,15 10 4 0,-4 0 2 15,11 10 3-15,-4-1-6 16,-3 19 1-16,-4-6-6 15,-3 38-2-15,-4-13-2 16,-7 13 0-16,-4-13 0 0,-3 6 1 16,0-12-5-16,0 6-1 15,0-10-2-15,11 1 3 16,-4-7-2-16,18 1 1 16,-4-7 0-16,18-6 0 15,-8-4 4-15,22-15 3 16,-10 0-2-16,34-12 0 15,-13 2 3-15,10-18 1 16,18-3-25-16,-11-7-13 16,-7-12-110-1,-4 0-80-15,-13 3 83 16</inkml:trace>
  <inkml:trace contextRef="#ctx0" brushRef="#br0" timeOffset="55054.802">26444 14252 200 0,'-42'-3'77'0,"42"3"-60"0,-25 28 15 0,18-22 2 0,0 10-4 15,0 0 0-15,4 2-11 16,-1-5-4-16,8 6-8 15,-1-7 4-15,15-15 2 16,-4 3 5-16,21-28 3 0,-7 6-7 16,25-19-1-16,-14 10-7 15,21-19-4-15,-11 15-1 16,33-28 1 0,-19 13-1-16,15-12 2 0,13-17-4 15,-10 20 0-15,-6 8-43 16,-15 11-18-16,-4 5-81 15</inkml:trace>
  <inkml:trace contextRef="#ctx0" brushRef="#br0" timeOffset="55501.712">26688 14434 252 0,'0'-7'93'0,"0"7"-72"0,3-22 0 0,-3 19-4 16,7-9 1-16,-3 2 6 16,10-12-2-16,-4 1 1 15,22-1-12-15,-7 3 4 0,28 0 3 0,-11 3-6 16,15 10 1-16,10 12-4 15,-11 16 0-15,-10 19 1 16,-11 6 1-16,-10 3-3 16,-7 0-3-16,-11 10-2 15,-7 3 0-15,-4 2 0 16,-7-2 1-16,1-3-5 16,3-13-1-16,3 0 1 15,4-13 0-15,7-2-2 16,7-10 0-16,8-7 6 15,9-5 3-15,15-10-3 16,7-10-2-16,0-9 0 16,0-9 1-16,-7-3-28 15,-7-4-9-15,-11-2-80 16,-10 9-35-16,-15 2 27 16</inkml:trace>
  <inkml:trace contextRef="#ctx0" brushRef="#br0" timeOffset="56042.563">25527 15926 228 0,'-7'-3'85'0,"7"3"-66"0,-7 0 25 0,7 0 9 15,-4 3-16-15,1 0-6 16,3 13-7-16,0-3-4 15,0 15-10-15,0 0 0 0,0 38 3 16,0-16-5-16,0 28-2 16,0-21-3-16,-4 21 0 15,1-21-2-15,-1 27-1 16,1 10 1-16,-1-15 1 16,1-13-1-16,-1-26-1 15,1-8-32-15,-4-7-16 16,-4-13-108-1</inkml:trace>
  <inkml:trace contextRef="#ctx0" brushRef="#br0" timeOffset="56341.11">25033 15932 244 0,'-25'-25'93'0,"25"25"-72"0,-3-22 9 16,3 16 2-16,7 6-5 16,-4 0 4-16,26 16-6 15,-8-7-3-15,21 16-12 0,-7-6 0 16,40 19 1-16,27 34-2 16,-3 0 0-16,-8 3-5 0,-2-9-3 15,-1-3 2 1,-4-7 0-16,-9-2-1 0,-12-7 1 15,-14-4-26-15,-10-11-12 16,-14-10-57-16,-15-13-24 16,-10-9-3-1</inkml:trace>
  <inkml:trace contextRef="#ctx0" brushRef="#br0" timeOffset="56620.241">25760 16058 308 0,'7'3'115'0,"0"0"-89"0,4 7 5 0,-8-4-1 0,8-3-17 15,3 0-2-15,7-6-7 16,7 0-3-16,7-7 0 15,4-2 1-15,4-4 1 0,-1-3-1 16,-3-3 1-16,-4 4-2 16,-3 2-1-16,-8 0-37 15,-2 7-15-15,-5-1-89 16</inkml:trace>
  <inkml:trace contextRef="#ctx0" brushRef="#br0" timeOffset="56809.445">26102 16293 204 0,'21'-3'77'0,"-7"-6"-60"0,11-17 17 0,-14 17 4 16,6-10-18-16,1-3-3 15,3 0-11-15,4-3-2 16,6 6-2-16,1 1-10 0,0 2-3 15,0-3-102-15</inkml:trace>
  <inkml:trace contextRef="#ctx0" brushRef="#br0" timeOffset="58129.591">26868 15653 224 0,'-7'4'85'0,"7"-4"-66"0,-8 12 14 16,8-12 4-16,-3 6-8 0,-1 1-2 15,1-1-9-15,-1-3-1 16,1 0-10-16,3-3-4 0,0-3 0 15,0 0 2-15,0-6 4 16,0-1-2-16,7-6 1 16,7-2-1-16,0 2 3 15,-3 3 4-15,10-2 3 16,-4 8-7-16,8 1-1 16,7 0-3-16,-4 3 1 15,0 6-4-15,-3 6 0 16,-4 1-1-16,0 9 1 15,-3-1-2-15,0 14 2 16,-4 2-4-16,-4 7 0 16,1 3 1-16,0-3 0 15,-4-1 2-15,0-2 1 16,0 0-4-16,3-4 1 0,1 1 0 16,-1-7 0-16,1-6-3 15,3-7 0-15,4-5-1 16,-1-4 3-16,8-6 0 15,0-6 3-15,0-4-1 16,-1 1-1-16,1 0-4 16,-4-1-2-16,-3 1-37 15,-1-1-14-15,-3 1-68 16,-3-10-60 0,-4 0 68-16</inkml:trace>
  <inkml:trace contextRef="#ctx0" brushRef="#br0" timeOffset="58505.755">27298 15450 260 0,'-7'0'99'0,"7"0"-77"0,-4 0 9 0,4 0 1 0,0 0-11 16,0 0-2-16,4 6 0 15,-1 0 0-15,8 7-10 16,0 2-1-16,13 14 2 0,12 21-6 15,2 9 0-15,-2 7-2 16,-1-9-2-16,-3-7 1 16,-4-9-1-16,-3-7-16 15,-8-9-6-15,1-9-53 16,-8-16-24-16,1-13-23 16</inkml:trace>
  <inkml:trace contextRef="#ctx0" brushRef="#br0" timeOffset="59015.574">27608 15252 248 0,'-3'6'93'0,"6"4"-72"0,1 9 14 0,-4-7 2 16,0 7-4-16,0 3 1 15,0 6-11-15,0 3-3 16,-4 1-12-16,1-4-3 0,-1-3 1 16,1-6-3-16,-1 0 0 15,4-7-1-15,0-2-2 0,0-7-2 16,4-3-1-16,3-3-1 16,3 0 3-16,5-4 0 15,2 1 3-15,4 0-3 16,1 3 0-16,6-4-1 15,7 4 0-15,4-3 2 16,3 6 0-16,1 0 0 16,2 0 0-16,-2 9 2 15,-1 1 1-15,-7-1-4 16,-3 4 1-16,-4-1 11 16,-7 1 7-16,-3-1 2 15,-7-2 3-15,-8 5-9 16,-6-2-3-16,-4 3-6 15,-7-1-4-15,-8 1 0 16,-6 0 1-16,-7-1-10 0,-4 1-2 16,0-3-17-16,4 2-6 15,3-5-9-15,4-7-1 16,3-3-28-16,1-10-9 16,9-2-37-1</inkml:trace>
  <inkml:trace contextRef="#ctx0" brushRef="#br0" timeOffset="59359.261">27552 15158 244 0,'-7'9'93'0,"7"7"-72"0,3 12 0 16,1-15-4-16,-1 6 1 15,8 3 3-15,0-4 9 16,3-5 4-16,0-4-18 16,4-5 4-16,-1-8 3 0,1-2-8 15,-1-6-3-15,5-4-10 16,-1-3-1-16,7 7 1 0,-3-4 1 15,3-3-1-15,-3 7 1 16,-4-4-20-16,-4 0-6 16,-2 0-41-16,-5-2-16 15,-3-4-56 1</inkml:trace>
  <inkml:trace contextRef="#ctx0" brushRef="#br0" timeOffset="61145.343">27954 14782 236 0,'-7'-7'88'0,"0"7"-69"0,-4 4 6 0,4-1-2 16,-3 3-7-16,-1 3 1 15,-3 4-1-15,-4-4 0 16,1 7-8-16,-4-3-1 0,-1-4 3 0,-2 4-4 16,-1-4 2-16,-3 0-5 15,-4 1 0-15,0 2-3 16,-6 1-1-1,-1 6 1-15,-4-1 2 0,-2 1 3 16,-1-6 2-16,3 6-6 16,5-7 0-16,-1 1-1 15,0-4 2-15,0 1-3 16,-7-4 0-16,-3 0 1 16,-4 0 2-16,0 1-1 15,0 2-1-15,4 0 1 16,3 10 1-16,0-3-1 15,0 0 2-15,0 2-2 0,-3 1 2 16,-4-3-2 0,-3-4-1-16,-1 4-2 0,1-13 1 15,-1 7 1-15,4-10 2 16,0 6-3-16,-3 3 0 16,-8 4 3-16,-3 9 1 15,0 0-4 1,7 3 1-16,4 0 0 0,3 0 2 15,0 0-1-15,-3 0-1 16,-4-3 1-16,0-3-1 16,-4 0 0-16,4 0 2 15,4 3-3-15,-1-1 0 16,1 5 1-16,-8 5 0 16,1 10-3-16,-8 3 2 15,8-4 1-15,3 4 2 0,7-9 1 16,4-7 1-16,6 0 6 15,1-6 4-15,3-6-3 16,-3-4-1-16,-1-2-6 16,1-1-1-16,0 1-1 15,3 2-2-15,7 1-2 16,4-1 1-16,3-2 3 16,8-1 1-16,3-3-6 15,3-3 0-15,4 7 1 16,3-7 3-16,4-3 4 15,0 0 4-15,0 0-4 16,0 0-3-16,0 0 3 16,-3 3 1-16,3 3-5 0,0 7-2 15,7 6 0-15,7 12 2 16,11 16 0-16,7 13 2 16,3-4 0-16,0 1 1 15,0-4-2-15,1 10-2 16,-1-1 1-16,4 14-1 15,3-7 0-15,4-1 0 16,0-11 0-16,0-10 2 16,-4-3-3-16,-3-10-2 15,-4-2 2-15,-3-10 2 16,-4-4 0-16,-3-5-1 16,-1-7-2-16,1-3-1 15,-4-3 2-15,0 0 0 16,1-3 1-16,6 0 0 15,4 0 0-15,10 0 2 16,7-3-1-16,4-1-1 0,0-2 1 16,4-4-1-16,6-2-3 15,22-7 2-15,14-6-1 16,-1-7 0-16,15-3 2 16,21 1 2-16,0-1-3 15,14 4 0-15,8 2 1 16,-8 4 2-16,7 0-1 15,7-3 2-15,-13-4-2 16,-1-6-1-16,0-6-2 16,-7-15 1-16,-14-4 3 0,-11 6 1 15,1 7-1-15,-4 3-2 16,-15 12 1-16,-9 10 1 16,-26 6 1-16,4 6 3 15,-7 7-3-15,-7 2 0 16,-7 4-3-16,-7 0-3 15,-8 0 2-15,-6 0 2 16,-4 0 0-16,-3 0-1 16,-4-4 1-16,-3 7-1 15,-1-3 0-15,-3-3 2 16,0 6-3-16,-3-9 0 16,-4-10 1-16,-4-6 0 0,-3-16 0 15,-3-12 2-15,3 12-3 16,-14-31 0-16,-4-16 3 15,-10-19 3-15,-18-6-2 16,-21-6-2-16,-15-9 0 16,5 9 1-16,3 18-10 15,-1 23-2-15,8 15-17 16,11 22-8-16,3 10-47 16,14 9-20-16,7 10-35 15</inkml:trace>
  <inkml:trace contextRef="#ctx0" brushRef="#br0" timeOffset="63518.494">6414 14108 176 0,'-11'-32'68'0,"0"13"-52"0,-3-2 8 0,7 8 0 15,-3-9 1-15,-1-6 2 16,0-7-6-16,1-2 0 15,-1 5-12-15,1 4 3 0,3 3 4 0,0 12 1 16,3 4 1-16,8 12-5 16,3 13 0-1,3 15-4-15,8 10 0 0,-1 6-1 16,5 13 2 0,-1 12-3-16,0 19 1 0,0 3-7 15,0 3-1-15,4 6 0 16,-4 7 2-16,-3-10-1 15,3-12-1-15,-10-19 1 16,-1-15-1-16,-3-14-9 16,0-11-4-16,-3-14-9 15,-4-5-1-15,-7-4-6 16,-4-12 1-16,-3-13-31 16,-4-9-12-16,-13-19-31 15</inkml:trace>
  <inkml:trace contextRef="#ctx0" brushRef="#br0" timeOffset="63777.236">5891 13876 248 0,'-24'-29'93'0,"20"29"-72"0,1 4 11 0,3-4 1 16,0 3-16-16,7 3-2 15,7 6 0-15,14 7 2 16,4 3-9-16,10 13 2 0,11-1 3 15,7 7-5-15,21 12-2 16,21 19-3-16,-13 10 0 16,6-7-4-16,0-6 0 15,4-9 1-15,-18-10 2 0,-7-6-1 16,-14-13 2-16,-10-6-31 16,-15-12-11-1,-11-13-103 1</inkml:trace>
  <inkml:trace contextRef="#ctx0" brushRef="#br0" timeOffset="64001.801">6456 14026 292 0,'35'10'110'0,"-14"-14"-86"0,15-11 5 0,-22 2-3 15,3-9-11-15,4-12 0 16,8-10-9-16,2 3-4 16,5 3-1-16,3 7-1 0,3 6 2 15,-7 9-23-15,4 13-11 16,-11 16-104 0</inkml:trace>
  <inkml:trace contextRef="#ctx0" brushRef="#br0" timeOffset="64179.433">6851 14362 240 0,'-4'6'90'0,"15"-19"-70"0,7-24 8 0,-8 18 0 0,11-12-15 16,1-7-2-16,9-9-7 15,1 0-1-15,7-13-1 16,-7 10-13-16,3 0-2 0,4 6-104 15</inkml:trace>
  <inkml:trace contextRef="#ctx0" brushRef="#br0" timeOffset="64764.275">7183 13035 244 0,'-18'0'93'0,"11"0"-72"0,7 0 7 0,0 0-2 0,0 0-10 15,0-3-1-15,0-13 2 16,10-2 3-16,12-11-10 15,9-2 3-15,15 3 3 0,7 9 5 16,0 10 4-16,0 18-7 16,-4 26 0-16,8 5-2 15,-11 10-1-15,0 4-5 16,-4 15-4 0,-7 15-3-16,-3-11 0 0,-4-1-2 15,-7-13-1-15,0-5 3 16,1-11 0-16,-1-11-6 15,0-4-2-15,4-12 2 0,-1-10 3 16,1-12 1-16,0-13 2 16,-1-16 0-16,1-9 3 15,0-6-10-15,0 6-4 16,-1 4-69-16,1 5-31 16,0 7-49-1</inkml:trace>
  <inkml:trace contextRef="#ctx0" brushRef="#br0" timeOffset="65065.377">7832 12590 260 0,'-29'-16'96'0,"19"7"-75"0,-1-4 17 0,1 10 3 0,3-3-11 15,0-3 0-15,3 9-13 16,8 0-5-16,6 15-7 16,11 4-2-16,11 6 1 0,7 10 0 15,3 5 2-15,-3 4-3 16,3 6 0-16,4 1 1 16,-3-1 0-16,2-6-5 15,1-4 1-15,0-2-18 16,-4-7-8-16,-6-2-101 15,-8-1-72 1,-10-3 76-16</inkml:trace>
  <inkml:trace contextRef="#ctx0" brushRef="#br0" timeOffset="65546.988">8022 12242 312 0,'-7'3'118'0,"4"-3"-92"0,6 6 4 0,-3-2-5 15,4 5-15-15,-1 10-3 0,4 0-2 16,0 6-1-16,0 3-2 16,0 3-2-16,0 1 3 0,-3 2-4 15,0-6 0-15,3-6 1 16,0-3 0-16,0-6-3 15,7-4 2-15,3 0 1 16,8-5 0-16,10-4-3 16,8-4 0-16,6-5 2 15,1 0 2-15,-1-4 0 16,-3-3-1-16,0 7 16 16,3-4 9-16,0 4 0 15,-3 6 0-15,-3 3 4 16,-8 9 2-16,-3 4-6 15,-8 6-3-15,-6 3-8 16,-7 0-4-16,-8 3-3 0,-6 0-2 16,-5 0-3-16,-6 12 1 15,-3 4-2-15,-4 3-1 16,-1-3-15-16,-2 3-5 16,-1-13-28-1,-3-9-9-15,0-13-25 16,-8-9-9-16,-6-18-59 15</inkml:trace>
  <inkml:trace contextRef="#ctx0" brushRef="#br0" timeOffset="65755.939">8022 12208 340 0,'-3'6'129'0,"13"-9"-100"0,-6-4 15 0,-1 1 1 0,8-6-19 15,3-10-2-15,7-16-12 16,7-18-3-16,8-10-5 16,6 6-3-16,7 1 0 0,-3 5-1 15,-3 4 0-15,-5 3-124 16,-9 0-55-16,-19 3 30 16</inkml:trace>
  <inkml:trace contextRef="#ctx0" brushRef="#br0" timeOffset="68717.34">7295 15500 192 0,'-14'-16'71'0,"0"13"-55"0,0-13 13 0,7 13 4 16,-4-3-6-16,1-4-1 15,3 4-3-15,0 0 0 16,0 3 4-1,10 12-14-15,8 4-3 0,6 6-2 16,5 3-2-16,6 9-1 16,4 3-3-16,-1 7 1 15,1 19-2-15,0-1 2 16,-4 1-4-16,-3-4 0 16,-1-2 1-16,1-1 0 15,-7-9 0-15,-4-7 2 16,-3-5-3-16,-4-7 0 15,0-6-37-15,-4-7-14 16,-3-2-60 0,0-10-46-16,0-4 66 15</inkml:trace>
  <inkml:trace contextRef="#ctx0" brushRef="#br0" timeOffset="68997.852">7059 15575 200 0,'-21'-16'77'0,"17"13"-60"0,-3 0 13 16,7 3 3-16,0 0-8 15,0 0 0-15,4 3 1 0,3 3 1 16,7 1-14-16,7 5 3 0,7 4 4 16,11 3-9-16,11 9-1 15,10 10-6-15,0 6-3 16,0-1 0-16,-4-2 1 15,-3-3-1-15,0-7-1 16,-7-6 1-16,-8-9-1 16,-2-7-31-16,-15-9-12 15,-7-12-57 1,0-10-64-16,-3-6 48 16</inkml:trace>
  <inkml:trace contextRef="#ctx0" brushRef="#br0" timeOffset="69179.341">7571 15562 260 0,'0'10'96'0,"3"-7"-75"0,4-3 6 0,-3-3-4 0,-1-3-9 16,4-4 0-16,4-5-6 16,-1-7-3-16,5-7-2 15,-1-2-3-15,3-7 3 0,5 4-13 16,-1 3-6-16,0 2-110 15</inkml:trace>
  <inkml:trace contextRef="#ctx0" brushRef="#br0" timeOffset="69733.658">7641 15067 204 0,'-21'3'77'0,"14"-3"-60"0,-4-9 13 0,4 6 3 16,0-4-4-16,4-5 1 15,-1-7-4-15,4-3-1 16,7-3-14-16,4-3 7 0,-1 9 4 16,8 3 4-16,7 10 4 15,-1 6-7-15,5 13-2 16,2 5-6-16,-2 1 1 15,-1 6-3-15,-3-3 0 16,-4 3-5-16,-4-3-3 0,-3-3-2 16,1 0 0-16,-5 0-4 15,1-7 0-15,-1 7 1 16,1-3 2 0,3-4-3-16,0-2-2 0,0-7 2 15,4-3 0-15,3-3-2 16,0-4 2-16,0-2 1 15,4 0 0-15,3 2 0 16,1 1 0-16,-1 3 0 16,0 3 0-16,-3 6 2 15,-8 0 3-15,-3 7 7 16,-3 6 2-16,-4 9-7 16,-3 10-2-16,-4 2-3 0,-7 1-2 15,-1-6 1-15,-2 2 1 16,-4-2-3-16,0-7 0 15,3-3-19-15,1-6-7 16,2-7-30-16,1-5-12 16,0-7-25-16,4-10-11 15,6-18-23 1</inkml:trace>
  <inkml:trace contextRef="#ctx0" brushRef="#br0" timeOffset="70243.581">7976 14656 332 0,'-3'-6'123'0,"-1"6"-95"0,4 0 0 16,0 0-6-16,0 0-9 15,0 6 2-15,0 4-10 16,4 5-3-16,-1 4-2 15,4 3 0-15,0 3 0 0,0 0 0 16,1 0 2-16,-1-6-3 16,0-6 0-16,3-4-1 15,-3 1 0-15,4-14 0 16,-1-5 0-16,5-7 0 16,-1-6 0-16,3 0 2 0,4 1 0 15,11-1 0 1,-4 3 0-16,8 0 0 0,6 0 0 15,0 7 11-15,1 2 5 16,-8 4 0-16,0 3 3 16,-3 3 1-16,-4 0 0 15,-3 6-3-15,-7 3 0 16,-4 4-1-16,-7 9 0 16,-4 6-8-16,-3 7-5 15,-3 2-2-15,-4 4-1 16,-4-3 0-16,1-4 2 15,-5-6-1-15,-2-3-1 16,-1-6-24-16,4-6-9 16,0-7-21-16,0-6-6 15,0-6-34-15,7-7-15 16,-4-12-19 0</inkml:trace>
  <inkml:trace contextRef="#ctx0" brushRef="#br0" timeOffset="70573.565">7945 14540 264 0,'-7'13'99'0,"7"-7"-77"0,3 0 15 0,-3-2 3 16,4-4-9-16,-1 6-1 16,1-6 1-16,-1-6 0 15,4-4-16-15,0-2-2 0,4-13 0 16,-1-10-5-16,5-9-2 16,2 3-3-16,1-3-3 15,-1 1 1-15,5 2-1 16,-1 3-29-16,0 4-13 15,0-1-47-15,7 1-18 16,1-7-26 0</inkml:trace>
  <inkml:trace contextRef="#ctx0" brushRef="#br0" timeOffset="71039.392">8569 14145 236 0,'-4'10'90'0,"1"-10"-70"0,-1 0 19 0,4 0 5 15,0 0-3-15,0 0 2 16,0 0-10-16,0-3-5 15,4-1-16-15,-1-2 1 0,5-3 3 16,2-4-4-16,4-3 1 16,4-12-10-16,-1 0-4 15,-2 3 4-15,13-22 3 16,0 0-8-16,0 3 0 16,0 10-7-16,1 8 1 0,-8 8-47 15,-3 8-18-15,-1 7-84 16</inkml:trace>
  <inkml:trace contextRef="#ctx0" brushRef="#br0" timeOffset="71285.87">8798 14374 272 0,'0'50'104'0,"4"-40"-81"0,-1-1 12 0,-3-3-2 16,4-6-1-16,3-6 4 15,4-10-7-15,-1-6-3 16,4-9-14-16,4-6-1 0,-1 5 0 16,5-2-6-16,2-1-1 15,1 1-2-15,0 5-2 16,-1 1-4-16,1 3 0 16,0 3-71-16,3-3-29 15,0-3-47 1</inkml:trace>
  <inkml:trace contextRef="#ctx0" brushRef="#br0" timeOffset="75227.621">9095 13151 260 0,'-7'-9'99'0,"3"9"-77"0,1 0 11 0,3 0 2 16,0 0-8-16,0 0 1 15,0 0-11-15,0 0-3 16,3 9-8-16,8 1 5 0,6-1 2 16,11 13-2-16,11 0 1 15,4 6-5-15,2 7 1 16,1 2-7-16,-3 1-1 16,-1 3 2-16,-3-4 1 15,0-2-1-15,-1-1 1 16,1-5-2-16,-3 5-1 15,-5-9 1-15,-6-3-1 16,-4-6-29-16,-3-4-10 16,-8-5-25-16,-3-7-10 15,0-10-57 1</inkml:trace>
  <inkml:trace contextRef="#ctx0" brushRef="#br0" timeOffset="76039.04">9483 12791 228 0,'-4'-10'85'0,"-3"4"-66"0,4 3 12 0,-1-3 1 16,1 6 3-16,-5-4 3 15,5 4-5-15,-4 0 0 16,0 4-19-16,3 5-4 0,1 7 1 16,3 12-3-16,0 10 1 15,3 2-5-15,1 4-3 16,3-3 0-16,0 0 1 16,0-10-1-16,0 0-1 15,0-5-2-15,0-8 1 16,0-5-1-16,0-4 0 15,0-2 2-15,4-4 0 16,-1-3 0-16,1-3 2 16,3-4-1-16,4-2 2 15,3 6-4-15,4-4 0 0,-1-2 1 16,5 0 0-16,2-4 0 16,1-3 2-16,0 1-3 15,3-1 0-15,0-3 3 16,1 10 1-16,-1 9-1 15,-3 0-2-15,-1 9 12 16,1 7 6-16,-4 0-5 16,1 2 0-16,-12 4-1 15,-6 3 0-15,-4 1-6 16,-7 5-2-16,-4 0 0 16,-3 1 0-16,-3-7-2 15,-1 3-2-15,-6-9-2 0,2-7 1 16,-2-5 1-16,3-7 0 15,0-4-3-15,-1-5 0 16,5-7 2-16,-1-2 2 16,1-4-2-16,-4-7 0 15,-1-2 1-15,-2-13 2 16,-8-15-1-16,-3-17-1 16,-7 10 1-16,-8-3 1 15,1 4-3-15,0 5 0 16,-1 10 1-16,5 9 2 15,-1 7-1-15,3 15-1 16,5 9 1-16,2 10-1 16,8 10 0-16,4-1 0 15,3 10-3-15,6 0 0 0,5 0-3 16,6-4 1-16,5-2-35 16,2-7-13-16,4-9-50 15,11-10-20-15,7-5-8 16</inkml:trace>
  <inkml:trace contextRef="#ctx0" brushRef="#br0" timeOffset="76521.724">9885 12396 256 0,'-18'-29'96'0,"4"14"-75"0,-7-10 10 0,10 15 1 16,-3 1-3-16,4 3 5 16,-1 2-9-16,0 11-3 15,8 12-13-15,3 15 6 0,7 7 2 16,7 15-3-16,7-6 0 16,8 13-4-16,2 9 1 15,8 7-2-15,10-4 0 16,8-3-3-16,6-19 1 15,1-9-4-15,-4-19-2 16,-4-15 4-16,-6-17 1 16,-1-18 4-16,0-15 1 15,-3-7-1-15,-3-4-1 16,-12-5 3-16,-9-10 3 16,-15-12-2-16,-7-1 0 15,-14 10-1-15,-4 7 0 16,-10 11-2-16,-15 14-1 0,-17 9-3 15,-17 9 1-15,-1 16-6 16,-3 6-1-16,0 12-5 16,3 17-1-16,11 5-13 15,14 1-5-15,15 0-27 16,9-10-10-16,8-6-52 16,14-13-20-16,0-15-18 15</inkml:trace>
  <inkml:trace contextRef="#ctx0" brushRef="#br0" timeOffset="78292.326">8103 11104 272 0,'-10'31'104'0,"3"-21"-81"0,-4-4-2 0,4 0-7 0,-4 4-13 16,-3 2 0-16,-7 4 3 16,-4 3 2-16,-10 9-2 15,-7 6 4-15,-11 10 4 16,-3 3 3-16,-1 13 3 0,-10-4-4 15,-14 1 0-15,-11 2-4 16,-7 13-1-16,-3 19-1 16,-14 6 0-16,-8 1-4 15,1 21-3-15,-8 16 0 16,-10 3 1-16,4 18-3 16,-1 7-2-16,-21-3 2 15,15 10 2-15,6-10 2 16,0-13 1-16,4 10 0 15,18-16 2-15,17-16-1 0,11-15 0 16,7-7-3-16,10-8 1 16,8-5-4-16,10-8 0 15,7-13 1-15,14-13 0 16,0-9 0-16,11-9 0 16,0-13 2-16,11 0 1 15,2-6-6-15,8-6 0 16,8-7 3-16,6-3 4 15,10 0 1-15,8 0 2 16,10 7 5-16,11 8 2 16,21 14-3-16,29 27 1 15,13 39-7-15,18 8-1 16,28 20-2-16,-3 27-2 16,18-12 1-16,-8 4 1 0,-10 5-3 15,3-15 0-15,-14-13 1 16,-17 0 2-16,-8 13 1 15,4-6 1-15,-7-7-2 16,-14 10-2-16,-14 0 1 16,-15-20-1-16,-6-21 0 15,-18-15 0-15,-11-26-3 16,-7-9 0-16,-3-20 4 16,-7-11 1-16,-1-7 0 15,5-6-2-15,2-7 1 16,5-5-1-16,3-13 0 15,-1-19 0-15,1 0 0 16,0-13 0-16,3 3 0 16,11-5 0-16,14-10-3 0,7-26 2 15,7-8-1-15,8-10 0 16,27-19 4-16,18-19 1 16,11 4-1-16,31-38 1 15,-3 6-2-15,28-22-1 16,0 10 1-16,21-10-1 15,-3-16 0-15,14 10 2 16,-11-15-1-16,0 14-1 16,1-14 1-16,-15 24 1 15,14 4-1-15,-28 2-1 16,7 35 3-16,-14 16 0 0,-25 12-4 16,1 10 1-1,-12 22 0-15,-24 12 0 0,-17 16-3 16,-29 12 2-1,-18 10 1-15,-20 6 2 0,-15 3-1 16,-17 4 2-16,-18 5 0 16,-15 4 3-16,-27-3-1 15,-29-4 0-15,-6-5-3 16,-26-11-2-16,-34-2-2 16,-8-13 1-16,-38-28-1 15,-8-25 0-15,-31-3 2 16,3-19 0-16,-28-13 0 15,25 13 2-15,-15 0-3 16,32 0-2-16,8 22 2 0,13 15 0 16,36 19 1-16,25 20 2 15,13 11-1-15,11 14 2 16,15 8-2 0,13 7 2-16,11 6-4 0,7 4 0 15,7 8-6-15,4 10 0 16,-8 10-8-16,-10 21-3 15,-17 29-6-15,-5 41 0 16,-6 18 6-16,-11 35 4 16,-10 6 5-16,3 0 4 15,18 3 5-15,14-25 2 16,17-34-51-16,11-48-22 16,0-46-76-16</inkml:trace>
</inkml:ink>
</file>

<file path=ppt/ink/ink6.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10:36.434"/>
    </inkml:context>
    <inkml:brush xml:id="br0">
      <inkml:brushProperty name="width" value="0.05292" units="cm"/>
      <inkml:brushProperty name="height" value="0.05292" units="cm"/>
    </inkml:brush>
  </inkml:definitions>
  <inkml:trace contextRef="#ctx0" brushRef="#br0">4110 8733 224 0,'0'-3'85'0,"-4"3"-66"0,4 0 10 0,0 0-1 16,0 0-8-16,-3 3-1 15,-1 1-7-15,1 2 0 16,-1 0-7-16,1 0 1 0,3 13 4 15,0 6-6-15,3 16 0 16,4 28 4-16,4 13 3 16,3 15 2-16,4 31 3 15,-4 13-5-15,0 26 1 16,0 8-5-16,0 13 1 16,0 10-7-16,0 9-3 15,0 6 3-15,1-16 1 16,-1 4 0-16,-4-16-2 15,1-22 1-15,-4-22-1 0,3-12-3 16,-3-13 0-16,1-19 4 16,-5-15 1-16,1-20 0 15,-1-12 1-15,1-12-4 16,-4-10 0-16,0 1 1 16,0-11 0-16,0-2 0 15,0-3 0-15,0-4 2 16,3-3 1-16,-3 1-1 15,0-4 1-15,0 0-2 16,4-3 2-16,-4 0 0 16,3 0 1-16,1 0-5 15,-1 0 1-15,1 0 0 16,-1-3 2-16,4 0-3 16,0-1-2-16,4 1 4 15,3-3 3-15,-3 0-3 0,-1-1-1 16,11 1-2-16,4 0 0 15,3 0 2-15,8-1 0 16,-5 1 0-16,5-6 0 16,-1 2-3-16,4 1 2 15,3-1 1-15,18-2 2 16,4-4-3-16,13 4 0 16,1 2 1-16,-1 1 0 15,19 6 0-15,10-1 2 16,-1 1-1-16,-2-3 2 15,13-6-4-15,11-7 0 16,-3-3 1-16,-1-3 0 0,15 0 2 16,-1-1 3-1,1 5 0-15,13 2 2 0,-2 3-6 16,-1 7-1-16,14 2 0 16,4 1 2-16,-7-3-1 15,17-1 2-15,0-12 2 16,1 0 2-16,6-12-1 15,-10-10-1-15,11-6-1 16,-1 0 2-16,-14 3-1 16,18 6 2-16,-14 6-4 15,-7 13-2-15,10 4 0 16,-13 2-1-16,-12 3 2 16,8 1 1-16,-11-4-1 15,-24 7-2-15,-15-4 1 0,-7-2-1 16,-6 5 0-16,-15 1 0 15,-14-1 0 1,-14 4 2-16,-11 3-1 0,-10 3 2 16,-8 0 0-16,-6 0 1 15,-4 3-2-15,-3-3 1 16,-4 0-4-16,-4 0 0 16,1 0 1-16,-1 0 2 15,1 0-1-15,-4 0-1 16,0 0 3-16,0 0 0 15,0 0-4-15,0 0 1 16,0 0 2-16,0 0 1 0,0 0 1 16,0 0 0-16,0-3-2 15,0 0 1-15,0-3-2 16,-4-1-1-16,1-2 3 16,-1-4 0-16,-3-9-1 15,-3-9-2-15,-4-16 7 16,-4-13 3-16,-3-5-5 15,-7-4-3-15,-11-35-1 16,-4-21 1-16,-2-13 1 16,-5-41 1-16,-3-6-5 15,-7-31 1-15,-7 15 0 16,4-3 2-16,10 16-1 16,4 41-1-16,6 15-2 0,8 7 1 15,7 9 1-15,3 6 2 16,4 19-1-16,3 12-1 15,1 11-2-15,2 2 1 16,1 12 1-16,0 7 2 16,0 3-1-16,4 7-1 15,-1 2-2-15,0 1-1 16,1 6 4-16,-1-1 1 16,1 4-3-16,3 0 1 15,-4 6-2-15,4 7 0 16,-4-4 2-16,1 1 2 15,-1-1-3-15,1 0 0 0,-1 4 3 16,0 2 1 0,1 1-4-16,3 6 1 15,0-4 0-15,0 7 0 16,0-3-7-16,0 3-3 0,-1 0 12 16,1 0 5-16,-3 0-2 15,3 0-3-15,-4 0-4 16,1 0 1-16,-1 0 1 15,0 0 2-15,1 3-3 16,-4-3 0-16,0 0 3 16,0 7 1-16,3-4-1 15,-3-3-2-15,0 0 1 16,0 6 1-16,0-3-3 16,-1-3-2-16,-2 6 4 0,-1-2 1 15,-3-1-3-15,-4 0 1 16,-3 0 0-16,-4 0 0 15,-7 0 0-15,-3 4 0 16,-4 2 0-16,-3 0 2 16,3 4-1-1,4-1-1-15,-4 1-2 0,-46-4-1 32,0 1 4-32,8-1 1 15,6 7 0-15,-3 0 1 16,3 2-4-16,-6 4 0 15,-8 0 1-15,4 0 0 16,7-3-3-16,0 6 2 16,-4-6 1-16,-7-3 0 15,4-7 2-15,7 0 1 16,7-2-1-16,0 2-2 0,-4 4 1 16,-3-4-1-16,-4 0 0 15,8 1 0-15,6-1-3 16,8 1 0-16,-1-1 2 15,-7 1 2-15,1-4 0 16,-1 0-1-16,11 0-2 16,0 1 1-16,8-1 3 15,2 0 1-15,4-3-4 16,4 4 1-16,-7-4 0 16,-1 3 2-16,1-3-1 15,-1 6-1-15,1-2-2 0,3 2 1 16,4 4 1-16,7-1 0 15,-8 1-3-15,8-1 2 16,-4 1 1-16,0-4 2 16,0 1-1-16,-3-1-1 15,-4-3-2-15,-3-3 1 16,7 7 1-16,-8-4 0 16,8-3 0-16,7 7 0 15,-8-1 0-15,4 4 0 16,1-1 2-16,-5 1 3 15,-3-1-4-15,1 4-3 0,-8-3 1 16,3-4 2 0,4-3-2-16,4-3 0 0,3 4-1 15,-3-7 0 1,0 0 2-16,-4 0 0 16,-7 0 0-16,-4 0 0 15,1 3 0-15,-4 3 2 0,14 3-1 16,-3 1 2-16,6 5-4 15,12-5-2-15,-5-1 2 16,8-2 0-16,0-1 3 16,7-3 1-16,0-3-4 15,-4 0-1-15,0-3 1 16,0 0 0-16,1 3 1 16,3 0 2-16,-8 3-1 15,5 0-1-15,-1 3-2 16,0-3 1-16,8 4 1 0,-4-4 0 15,3 0 0-15,4 0 0 16,0-3 0 0,0 0 2-16,-1 0-1 0,1 0-1 15,4 0 1-15,-4 0 1 16,-4 3-3-16,4 0-2 16,3-3-1-16,1 7 3 15,3-4 0-15,0-3 3 16,0 6-3-16,7-6 0 15,0 0 1-15,-8 3 2 16,8-3-1-16,-7 0-1 16,7 0 1-16,0 0-1 0,0 0-3 15,0 0 2 1,-7 6-15-16,7-2-6 0,4 5-58 16,3-9-22-16,-7-3-74 15</inkml:trace>
  <inkml:trace contextRef="#ctx0" brushRef="#br0" timeOffset="3360.717">11338 5758 216 0,'4'-3'82'0,"-8"3"-64"15,4-3 9-15,0 3-2 0,0 0-7 16,0 0 2-16,0 0 0 15,0 0 0-15,0 3-11 16,-3 3 6-16,-1 3 4 0,1 4-1 16,-4-1 1-16,0 7 1 15,-8 0 0-15,1 9-7 0,0 7-3 16,-3 6-3-16,-1 12 0 16,-3 10-4-16,0-4 0 15,3-2-1 1,0-7-2-16,1-6 1 0,3-7-1 15,0-5 0-15,3-7 2 16,4-7-3-16,0-2 0 16,3-6-1-16,4-4 0 15,0-3 2-15,4-3 2 16,-1-3-17-16,1-3-4 16,-1-1-40-16,1 1-16 15</inkml:trace>
  <inkml:trace contextRef="#ctx0" brushRef="#br0" timeOffset="4591.484">10897 5949 184 0,'-3'-12'68'0,"3"5"-52"0,0 4 8 16,-4-3 0-16,4 6-6 0,0-6 2 15,0-1-2-15,0 1-2 16,0 0-8-16,0 3 4 0,0-1 3 15,0 4-1-15,0 7 2 16,0 5-7-16,4 1-3 16,3 12 1-16,3 3 0 15,1 10-1-15,0 6-1 16,3 3-1 0,0-3 0-16,0-4-2 0,0-2-2 15,-3-4 1-15,-1-2 1 16,1-1 1-16,-4-3 3 15,0 1-5-15,-4-4-1 16,1-6 0-16,-1-1 2 0,1-8-1 16,0-4-1-16,3-6-24 15,0-6-9-15,3-4-102 16</inkml:trace>
  <inkml:trace contextRef="#ctx0" brushRef="#br0" timeOffset="5328.463">11388 5839 204 0,'-4'-15'77'0,"4"15"-60"16,-3-3 17-16,3 3 6 0,0 0-14 15,0 0-3-15,0 3-4 16,0 6-3-16,0 0-8 16,0 1 4-16,3 2 1 0,1 7 2 15,3 3 4-15,3 3-2 16,1 10 1-16,3 12-3 15,7 6 1-15,4 4-5 16,7-7 1-16,-1-3-5 16,5 0 1-16,-1-10-1 15,-3-5 3-15,-4-7-1 16,-3-3 0-16,-4-7-3 16,0-2-1-16,-3-4 1 15,-4-5 1-15,0-4 1 0,-4-4 0 16,-3-2-4-1,0-3-1-15,-3-4 1 0,0-6 0 16,-4-12 0-16,-4-16 2 16,-3-13-3-16,0-2 0 15,0-1-1-15,0 0-2 16,0 1 1-16,0-1-1 16,0 13 0-16,3 3 2 15,1 15-3-15,-1 7 0 16,4 13-6-16,0 5 0 15,0 4-30-15,0 3-11 16,0 3-15-16,4 1-4 16,-1-1-89-16,-3-3-40 15,-7 0 102 1</inkml:trace>
  <inkml:trace contextRef="#ctx0" brushRef="#br0" timeOffset="7518.517">10721 9197 240 0,'-18'-9'90'0,"11"9"-70"0,-7-3 10 0,7-3 2 16,0 6-7-16,-4-4 3 16,1-2-5-16,3-3-2 15,0-4-11-15,0 4 5 16,0-1 2-16,3 4-3 0,11 19 11 16,11 12-3-1,6 9-5-15,12 13-3 16,3 22 3-16,3 13 1 15,0 3-3-15,-3-7-1 16,0-3-6-16,0-6 0 16,-1-6-5-16,1-13-2 15,-3-12-3-15,-5-16-1 16,-2-13 2-16,-5-15 2 16,-3-10 2-16,-3-9 3 0,-7-6-3 15,-1-10 0 1,-3-6-3-16,0 0-1 0,0 9 1 15,0 10 0 1,4 15 0-16,3 20 0 0,4 8 0 16,-1 4 2-16,8 3-3 15,-4-6 0-15,0-4-1 16,1-2-2-16,-1-4 0 16,0-6 3-16,0-9 0 15,0-7 3-15,0-9 5 16,-3-13 4-16,-4-6 0 15,-7-3 1-15,-7-3-4 16,-7-6-3-16,-7-10-2 0,-7-16 0 16,-4-2-2-16,-7 5 2 15,-3 13-2-15,0 16 2 16,7 13-4-16,-1 8 0 16,12 17-30-16,3 2-12 15,7 4-35-15,3-3-16 16,4 2-80-1</inkml:trace>
  <inkml:trace contextRef="#ctx0" brushRef="#br0" timeOffset="8662.512">2533 10546 228 0,'-21'-44'88'0,"3"25"-69"0,4-15 11 0,7 18-2 16,0 3-3-16,-4-6 0 15,4 1-3-15,0 2-2 16,4 0-10-16,-1 7 0 0,8 3 3 15,3 6 4-15,10 9 2 16,8 26-6-16,14 15-3 16,-4 6 3-16,8 1 2 15,2 2-2-15,-6 7 2 16,4 6-8-16,2 0-2 16,-6-6-1-16,0-9 0 0,0-20-5 15,-7-9-1-15,-8-18 5 16,1-23 3-1,-4-15-3-15,-3-10 0 0,-8-9 1 16,-3 0 0-16,0 3-2 16,-3 1-2-16,-1 5-2 15,1 19 1-15,7 13 1 16,6 12 2-16,4 10-1 16,4 6-1-16,3 3 1 15,-3 0-1-15,0-6-3 16,-1-7 2-16,1-9-1 15,3-6 0-15,-7-6 11 16,1-7 3-16,-5-3 6 16,-6-12 1-16,-8-19-2 15,-3-16 0-15,-7-6-9 16,-3-7-3-16,-11 1-3 0,-1-10-2 16,-13 0 3-16,0 13 0 15,0 25-23-15,10 16-9 16,0 24-70-16,4 4-28 15,7 3-46 1</inkml:trace>
  <inkml:trace contextRef="#ctx0" brushRef="#br0" timeOffset="12206.551">5429 7423 188 0,'-17'-19'71'0,"10"13"-55"0,-4-4 22 0,0 7 5 16,4-6-12-16,0 6-4 15,4-4-4-15,-1 7 0 0,1-3-13 16,3 3-3-16,3 3-1 16,4 13 8-16,7 9 5 0,11 22-3 15,0 19 1-15,10 3-4 16,4 6 2 0,0 13-4-16,-1 6-1 15,-2 0-4-15,3-22 1 0,-8-9-6 16,1-19-3-16,0-19 5 15,3-22 5-15,-14-25 0 16,0-16 3-16,-3-5-6 16,-4-1-1-16,-3 0-2 15,-1 0 1-15,-3 9-2 16,8 17-1-16,-8 5 1 16,10 13-1-16,1 9 0 15,3 4 0-15,4 12 0 16,3-3 0-16,-7 0-3 15,4-13 0-15,-1-5 2 16,-2-8 2-16,-1-5 4 0,4-7 4 16,-11 1 5-16,0-4 1 15,-4-9-4-15,-3-1-1 16,-7-11-4-16,-3-7 1 16,-4-7-4-16,-4-2 0 15,-3 3-1-15,-4 9 1 16,-6 9-2-16,3 7 2 15,-1 9-9-15,8 10-1 16,4 2-38-16,10 4-18 16,7 0-27-16,3-3-9 15,8 0-46-15</inkml:trace>
  <inkml:trace contextRef="#ctx0" brushRef="#br0" timeOffset="12503.356">6473 7078 316 0,'-14'-25'121'0,"7"22"-95"0,-3-4 7 16,3 10-5-16,0 4-14 15,3 8-3-15,1 11-2 0,6 5-1 16,4 13-4-16,4 0-1 0,3 6 1 15,7 0 0-15,0 10 2 16,7 9-3-16,-3 0-2 16,3-4 0-16,1-5-1 15,-1 0-3-15,0-13 2 16,0 3-15 0,-3-13-4-16,-7-8-21 0,-11-20-125 31</inkml:trace>
  <inkml:trace contextRef="#ctx0" brushRef="#br0" timeOffset="12717.663">6382 7699 252 0,'-32'3'93'0,"28"-6"-72"0,1-7 18 0,3 4 3 0,3-10-11 15,8-9-3-15,10-9-14 16,11 2-4-16,0-5-6 15,7-1-1-15,3 1 1 0,-7 5-2 16,7 7 1-16,1 3-2 16,3 3 2-16,-4 7-31 15,0 2-13-15,-10-2-103 16</inkml:trace>
  <inkml:trace contextRef="#ctx0" brushRef="#br0" timeOffset="12848.444">6837 6887 332 0,'-14'-13'123'0,"7"4"-95"0,3 9 9 0,4 0 0 15</inkml:trace>
  <inkml:trace contextRef="#ctx0" brushRef="#br0" timeOffset="13014.545">6819 6880 584 0,'11'29'20'15,"6"14"-12"-15,8 26-5 0,7-3 0 16,-4 3-2-16,4 3-1 16,0 4 1-16,3 5 1 15,-10-2-1-15,3-1 2 16,0-12-4-16,0-7-2 16,0-5-38-16,-3-14-17 0,-4-5-64 31,0-16-64-31,-3-13 61 0</inkml:trace>
  <inkml:trace contextRef="#ctx0" brushRef="#br0" timeOffset="13464.697">7193 6777 316 0,'-3'-32'121'0,"3"32"-95"0,0 4 11 16,0 2-2-16,0 6-18 0,0 4-4 15,0 9-6-15,-4 3-2 16,1 7-3-16,-1 3-2 0,1-1 3 16,3-2-2-16,0-1-1 15,0-6 1-15,3-3-1 16,1-6-3-16,3 0 0 16,7 0-1-16,7-7 3 15,11-2 0-15,6-4 3 16,5 0-3-16,3 1 0 15,0-1 1-15,-1 6 0 16,1 1-3-16,0 3 2 16,3 2 14-16,-3 1 6 15,-7 0 4-15,-4 0 3 16,-10 3-5-16,-4 3-1 0,-17 3-7 16,-4 4-3-1,-7 8-3-15,-14 7-2 0,-1 3-3 16,-2-2-2-1,-1-5 1-15,-3-5-1 0,0-7 0 16,-8-9 2-16,1-12-45 16,3-10-18-16,-10-19-30 15,14-19-8-15,3-2-46 16</inkml:trace>
  <inkml:trace contextRef="#ctx0" brushRef="#br0" timeOffset="13711.418">7168 6789 348 0,'-10'10'132'0,"6"-4"-103"0,4-6 1 0,0 0-6 16,4-6-10-16,-4-7 2 15,10-12-7-15,12-19-3 16,13-6-3-16,11-3-5 0,7-1 1 15,3 4 1-15,-3 0 0 16,0 6 0-16,7 0 2 16,0-3-36-16,3 10-17 15,-3-4-106 1</inkml:trace>
  <inkml:trace contextRef="#ctx0" brushRef="#br0" timeOffset="14785.615">5997 12574 232 0,'-17'-22'88'0,"10"10"-69"0,-1-13 13 0,5 22 0 16,3-7-13-16,0 4-1 16,3 0 5-16,8 9 3 15,3 9-14-15,7 7 9 0,8 13 2 16,-1 8-3-16,4 14 1 15,3 15-8-15,4 12-3 16,6-6-3-16,8-3 0 16,-10-9-4-16,-1-6-2 15,0-13-3-15,-10-13 1 16,-4-12 1-16,-3-10 2 16,-7-9 1-16,-8-12 1 15,1-7-2-15,-8-9-2 0,-3-10-2 16,0-3 1-16,0 7 3 15,4 9 1-15,-1 6-4 16,1 12 1-16,7 14 0 16,3 8 2-16,3 4-3 15,1 3 0-15,3-6-1 16,0 3 0-16,0-10 2 16,4 7 0-16,0-10-3 15,0-6 2-15,-1-6 1 16,1-13 0-16,-14-19 8 15,-1-12 7-15,-6-3-3 16,-11 0-2-16,-8-4-5 16,1-2-4-16,-10-14 2 15,2 8 0-15,-2 2-1 0,-1 10-2 16,7 12 3-16,-6 3 0 16,10 19-4-16,3 7-1 15,8 6-17-15,6 6-7 16,4 0-36-16,4 6-15 15,3-6-83 1</inkml:trace>
  <inkml:trace contextRef="#ctx0" brushRef="#br0" timeOffset="15101.11">6964 12076 324 0,'-25'-28'121'15,"15"18"-95"-15,3 4 3 0,7 6-3 16,7 16-16-16,7 9-2 16,3 6-1-16,8 10-4 15,0 15 0-15,3 13 1 0,0 6-2 16,4-2-2-16,0-1 1 15,6-3-1-15,5 0 0 16,3 0 0-16,-4-10 0 16,-3-5 0-16,-7-20-33 0,-8-15-13 15,-10-16-17-15,-10-12-4 16,-8-13-47 0</inkml:trace>
  <inkml:trace contextRef="#ctx0" brushRef="#br0" timeOffset="15299.78">6992 12524 288 0,'-7'0'110'0,"7"0"-86"0,7 0-4 0,-3-3-9 16,6-6-3-16,4-10 3 16,4-9-4-16,3-4-2 15,4-5-2-15,7 2-3 0,6 4 3 0,1 3-2 16,11-1-1-16,-1 11-8 15,-3 8-3-15,-4 1-122 16</inkml:trace>
  <inkml:trace contextRef="#ctx0" brushRef="#br0" timeOffset="15611.899">7560 11954 288 0,'-14'-26'107'0,"7"14"-83"0,3 3 4 16,4 9-2-16,0 3-11 0,4 9 2 16,3 13-6-16,4 10 1 15,6 6-7-15,4 6 1 0,4 9 1 16,10 13-3-16,-3 9-1 15,7 4-1-15,3-13-2 16,1 0 3-16,-5-13 0 16,1-6-4-16,-4-9-1 15,-3-13-39-15,-7-6-15 16,-4-6-73 0,-7-22-43-16,0-13 76 15</inkml:trace>
  <inkml:trace contextRef="#ctx0" brushRef="#br0" timeOffset="16047.781">7966 12029 304 0,'-4'-19'115'0,"1"22"-89"0,-1 3-1 0,1 4-5 0,-1 2-5 16,1 4 3-16,-1 3-6 15,1 0-2-15,-1-4-5 16,0 1-4-16,1-7 0 0,-1 1-4 15,4-7 2-15,4 6 1 16,3-6 0-16,4 1 0 16,3 2 0-16,3 0 0 15,1 0 0-15,3 1 0 16,4-1 2-16,3-3-3 16,4 0 0-16,10 0-1 15,8 1 0-15,2 2 0 16,1-3-2-16,-3 0 7 0,-4 0 5 15,-8 3 5-15,-2 1 2 16,-8 2 3-16,-7 1 1 16,-7 8-6-16,-3 11 0 15,-8 5-4-15,-3 7 2 16,-7 3-8-16,-7 0-2 16,-4-7-1-16,-6-5 2 15,-8-7-1-15,-7-6 2 16,-3-7-35-16,3-6-16 15,4-6-17-15,7-6-6 16,6-13-71-16</inkml:trace>
  <inkml:trace contextRef="#ctx0" brushRef="#br0" timeOffset="16336.399">7980 12066 328 0,'0'10'123'0,"0"-10"-95"0,7-10 16 0,-4 1 0 16,4-10-18-16,4-9-2 15,3-7-10-15,4-2-4 16,7-4-5-16,6 10-4 0,8-1 0 15,7 7 1-15,3 6 1 16,1 7-30-16,-8 3-14 16,-3-1-118-1,-11 4-66-15,-10 6 104 16</inkml:trace>
  <inkml:trace contextRef="#ctx0" brushRef="#br0" timeOffset="17807.374">17092 8235 216 0,'-7'-25'82'0,"7"25"-64"0,-7-13 13 0,3 13 3 0,4 0-14 15,0 0-3-15,0 13-6 16,0-4-2-16,8 16-5 16,-1-6 4-16,3 38 2 0,-3-14 1 15,4 36 3-15,-4-17-7 16,0 51-2-16,0-22-3 15,0 28-2-15,-3-28 1 16,3 16 1-16,0-19 5 16,7-13 4-16,-4-12-6 15,19-29-1-15,-8 1 0 16,28-26 0-16,-10-3-5 16,21-12 1-16,-11 0 2 15,18-7 1-15,-10 4-1 16,20 0 1-16,-17 2-20 15,0 4-8-15,-10-3-40 0,-8 12-16 16,-7-3-40 0</inkml:trace>
  <inkml:trace contextRef="#ctx0" brushRef="#br0" timeOffset="18163.763">17808 8003 256 0,'-21'-22'96'0,"21"22"-75"0,-14-13 14 0,10 13 1 0,4 0-15 15,0 0-2-15,0 22 0 16,0-3 2-16,15 41-11 15,-5-13-1-15,15 72-2 0,-4-22-3 16,11 85-1-16,-8-47 1 16,12 97 0-16,-12-60-2 15,12 76-2-15,-12-63 1 16,5 50-1-16,-8-62-3 16,7 5 2-16,-7-40 1 15,4-3 2-15,-4-31-30 16,4-23-11-16,-4-18-64 15,4-32-26-15,-8-6 21 16</inkml:trace>
  <inkml:trace contextRef="#ctx0" brushRef="#br0" timeOffset="18720.705">18464 9646 244 0,'-24'-28'90'0,"24"28"-70"0,-11-16 19 0,8 16 5 15,-1 0-19-15,1 0-6 0,6 6 0 16,1 0 1-16,10 20-10 16,-4-5 1-16,11 23 2 0,-3-9-3 15,3 31 2-15,-3-13-7 16,3 10-1-16,-3-13-4 15,3-3-1-15,-3-9 1 16,3-4 0-16,-4-6 2 16,1-9 1-16,-4-3-1 15,4-10 1-15,-4 0-2 16,3-3-1-16,-2 1-2 16,6 5-1-16,-4 0 4 15,12 7 3-15,-5-3-1 16,8 9-2-16,0-4-3 15,0 1 1-15,-4-3 3 16,4-10 3-16,-8 0 7 0,4-12 2 16,-3 0-3-16,0-16 1 15,-4 3-5-15,-3-34 1 16,-4 6-3-16,-11-22 0 16,1 19-3-16,-15-26-2 15,4 17 1-15,-7-16-1 16,0 15 2-16,0 4 1 15,3 8-1-15,1 14 1 16,3 3-7-16,3-1 1 16,1 13-32-16,6-6-14 15,1 3-22-15,6-6-8 16,1 3-65 0</inkml:trace>
  <inkml:trace contextRef="#ctx0" brushRef="#br0" timeOffset="19142.052">19689 8997 224 0,'-8'-107'85'0,"8"107"-66"0,-7-63 16 0,4 54 4 16,-1-16-6-16,4 6 1 16,0-3-8-16,0 3-4 15,0 4-12-15,0 2-4 0,4 13-2 16,-1 0 4-16,12 22 3 15,-1-3-2-15,10 41 2 16,-2-13-6-16,9 43-1 16,-6-17-4-16,10 52-1 15,-10-22 3-15,7 17 3 16,-8-23-4-16,5 16-1 16,-8-26-11-16,0-2-3 0,-3-19-42 15,-8-25-15-15,1-7-70 16</inkml:trace>
  <inkml:trace contextRef="#ctx0" brushRef="#br0" timeOffset="19363.893">19551 9304 300 0,'-4'0'112'0,"4"0"-87"0,11-3 2 0,-11 3-6 16,14-6-8-1,-3 6 2-15,31-10-8 16,-7 1-2-16,29-7-3 0,-11 0-2 0,24-5 3 16,-13 2-2-16,28-6-1 15,-22 6-15-15,15-6-7 16,-22 6-60-16,4-12-24 16,-10 5-7-1</inkml:trace>
  <inkml:trace contextRef="#ctx0" brushRef="#br0" timeOffset="19965.796">20539 8489 272 0,'-18'-6'104'0,"18"6"-81"0,-3-16 9 0,-1 16-2 0,4-13-3 15,0 4 3-15,11-13-3 16,-4 3-2-16,24-18-13 16,-6 8-1-16,28 1 0 0,-11 6 0 15,8 16 1-15,-8 6-2 16,-3 22-1-16,-7-6 1 0,-11 27 1 15,-4-8-3-15,-9 24-3 16,-1-12-2-16,-11 4 0 16,4-11-2-16,-7 1 2 15,3-9-4-15,1 2 0 16,-1-9 1 0,8 0 0-16,-1-3-3 0,12-3 0 15,-5 3-1-15,11 3 3 16,-3-3 0-16,28 16 1 15,-11-10 0-15,25 22 0 16,-11-12 0-16,4 9 0 16,-7-10 0-16,-7 10 2 15,-7-9 14-15,-11 12 9 16,-7-9-10-16,-14 25-3 0,0-13-6 16,-28 13-1-16,3-16-6 15,-21 10 1-15,11-13 2 16,-11 3 1-16,7-9-8 15,-3-10-2-15,7-6-29 16,7-9-14-16,6-4-12 16,12-9-4-16,3-3-11 15,10-12-3-15,1 2-45 16</inkml:trace>
  <inkml:trace contextRef="#ctx0" brushRef="#br0" timeOffset="20443.339">21646 8244 284 0,'-38'-9'107'0,"38"9"-83"0,-36 19 8 0,29-19-2 15,-3 18-10-15,-1 4-1 16,-3 35-5-16,3 37 1 16,8-16-8-16,-1-12 0 0,11 63 3 15,1-32 0-15,30 35 2 16,-9-35-2-16,34 28-1 16,-14-24-3-16,22-17 1 15,-15-18 7-15,33-19 3 0,-19-9 0 16,11-41 0-16,-17 3 4 15,3-35 1-15,-11 7-9 16,1-41-3-16,-11 12-6 16,-15-30-3-16,-6 11 0 15,-25-40 1-15,0 29-1 16,-46-36 2-16,11 26-2 16,-46-25 2-16,17 28-4 15,-24 25 0-15,18 12-4 16,-12 35 1-16,19 7-14 15,6 12-3-15,12-1-20 16,23 4-9-16,1 0-11 0,32-9-4 16,-4 3-91-1</inkml:trace>
  <inkml:trace contextRef="#ctx0" brushRef="#br0" timeOffset="20850.555">22832 8251 260 0,'7'-7'99'0,"-7"7"-77"0,17-19 20 16,-17 19 6-16,8-6-6 16,-1 0 0-16,10-7-12 15,-3 1-6-15,25-10-14 16,-7 3-2-16,31-12-1 0,19-7-3 15,-19 10-1-15,-10 6-1 16,28-3 1-16,21 6-4 16,-35 10-2-16,-10 2-38 15,-8 10-17-15,-6 1-68 16,-22 14-69 0,-4 1 66-16</inkml:trace>
  <inkml:trace contextRef="#ctx0" brushRef="#br0" timeOffset="21046.652">23029 8693 236 0,'-31'53'90'0,"31"-53"-70"0,14 16 19 0,-14-13 3 15,21-3-5-15,-3 0 3 16,27-13-22-16,-6 4-8 16,18-13-7-16,-12 3-3 0,33-15 1 15,-14 5 1-15,17 1 1 16,-14 3-8-16,3-3-2 15,-13 3-71-15,10 3-30 0,-11 3-17 16</inkml:trace>
  <inkml:trace contextRef="#ctx0" brushRef="#br0" timeOffset="21348.621">24137 7156 300 0,'-14'-59'112'0,"14"49"-87"0,0 17-7 16,0 24 30-16,0 16-21 16,3 12-8-16,1 26-6 15,0 28-9-15,3 6 4 16,0 7 2-16,-4-29-5 0,8 66-3 15,-1-38-1-15,8 38 1 16,-4-37-1-16,11 21 2 16,-8-34-18-16,8 0-4 15,-4-25-55-15,8-29-24 16,-8-12-35 0</inkml:trace>
  <inkml:trace contextRef="#ctx0" brushRef="#br0" timeOffset="21811.78">25037 7015 304 0,'31'-56'112'0,"-34"56"-87"0,-11 9 2 16,-4 4-6-16,-10 27-10 15,-7 17-1-15,-4 9 2 16,-7 3 5-16,-3 15-9 15,3 10 0-15,7-6 2 0,11-16-4 16,14-15-1-16,14-7-5 16,10-12 0-16,8-10-2 15,6-9 0-15,12-1 2 16,17-8 0-16,14-4 0 0,7 3 0 16,-4 7 0-16,4 6 2 15,11 3-6-15,0 13-1 16,3 15 8-1,-7 0 7-15,-7 4 5 16,-10-7 0-16,-15-12 1 0,-7 6 3 16,-10-1-2-16,-14 1-1 15,-15 3-4-15,-10 4 0 16,-17 5-5-16,-15-9 1 16,7-13-5-16,-35 17 0 15,14-14-1-15,-32 1-2 16,18-4-4-16,-21-9-2 15,18-6-41-15,-4-28-17 16,17-1-11-16,11-40-5 0,7-12-63 16</inkml:trace>
  <inkml:trace contextRef="#ctx0" brushRef="#br0" timeOffset="22065.904">25153 6843 288 0,'-32'0'110'0,"22"3"-86"0,-1 16 0 0,11-13-4 15,7 3-5-15,11-2 0 16,10-4 4-16,7-10 0 16,18-5-10-16,18-13 1 0,13-3 1 15,1-10-6-15,0 3-1 16,7 1 0-16,6 9 0 15,-2 6-16-15,-8 7-6 16,-11 5-55-16,1 4-25 16,-7 3-33-1</inkml:trace>
  <inkml:trace contextRef="#ctx0" brushRef="#br0" timeOffset="22488.226">26296 6786 232 0,'-39'60'88'0,"15"-10"-69"0,-12 35 13 16,12-29 0-16,-15 29-8 16,-7 40 0-16,-3 19 4 15,3 10 3-15,14 15-17 16,14-18 1-16,18-16-1 0,25-16-5 15,21-16-1-15,10-21 5 16,11-26 1-16,22-28 8 16,13-18 4-16,0-13-1 15,11-22 2-15,14-25 0 16,0-41 1-16,-11-13-11 0,-3-21-3 16,-14-16-6-16,-32 15 0 15,-32-2-5-15,-31-20 0 16,-29 4-3-16,-38-13-3 15,-29-9-3-15,-7 22-1 16,-14 18-7-16,-3 39-2 16,10 21 0-16,7 38 2 15,8 18-12-15,6 20-3 16,7 15-31-16,8 6-14 16,13 3-93-1</inkml:trace>
  <inkml:trace contextRef="#ctx0" brushRef="#br0" timeOffset="23330.018">20874 10671 288 0,'-4'10'110'0,"4"-10"-86"0,-3 6 11 0,3-6-1 15,0 0-8-15,0 0-1 16,3 3 0-16,-3 0-1 16,7-3-13-16,0 6 0 0,11-12 0 15,-4 6-4-15,14 0-2 16,-3-3 0-16,28-6-1 15,-11 2-2-15,18-5 1 16,-10 2-35-16,3-2-13 16,-11 2-33-16,-3 1-11 15,-7 0-46-15</inkml:trace>
  <inkml:trace contextRef="#ctx0" brushRef="#br0" timeOffset="23855.763">21241 10270 244 0,'-21'-10'93'0,"21"10"-72"0,10-22 18 16,-10 19 3-16,18-12-5 16,-4 5 3-16,18-9-5 0,-8 1-1 15,19 8-19 1,-12 1 2-16,22 12 3 0,-10 0 0 0,3 10 0 15,-11 2-2-15,-7 7-1 16,-7-3-9-16,-10 6-5 16,-4-3 0-16,-7 6 2 15,0-6-2-15,-4-3 0 16,1 3-3-16,3-6-1 16,0-4-1-16,7 1-2 15,0-4 0-15,14 1 3 16,-3-4-2-16,13 3 1 15,-2-2 0-15,6 5 0 16,-3-3 4-16,7 17 1 16,-8-11-4-16,1 10 1 15,-4-3 2-15,-3 6 3 0,-4-2-2 16,-10 2-2 0,-4-3 0-16,-11 9 1 0,1-5 1 15,-11 14 1-15,3-8-5 16,-14 6 1-16,4-7 0 15,-11-2 0-15,4-4-11 16,0-6-5-16,7-7-34 16,10-11-15-16,1 5-4 15,13-18 0-15,1-1-22 16,13-12-7-16,-3-3-2 16</inkml:trace>
  <inkml:trace contextRef="#ctx0" brushRef="#br0" timeOffset="24245.153">22218 10198 264 0,'-7'-38'101'0,"7"38"-78"0,-11-25 2 0,8 22-5 16,-4 3-7-16,0 0 2 16,0 9-2-16,0-3 0 15,0 13-7-15,-1-3 5 0,5 22 2 16,-1-7 0-16,8 32 2 15,-1-13-4-15,15 13-1 16,-4-13-2-16,18 0 0 16,-7-9 0-16,10-13 2 0,-7-6 4 15,11-19 1 1,-7 0 3-16,10-34 3 0,-7 6-5 16,1-26 1-16,-8 11-6 15,-14-20 1-15,0 13-7 16,-25-25-3-1,4 12-1-15,-21-9 1 16,7 16-1-16,-39 0 2 0,11 9-9 16,-18 16-3-16,10 6-17 15,1 34-7-15,10-2-22 16,0 24-10-16,7-6-86 16,4 13-53-1,3-9 91-15</inkml:trace>
  <inkml:trace contextRef="#ctx0" brushRef="#br0" timeOffset="24541.981">21287 11571 312 0,'-7'3'115'0,"7"-3"-89"0,38-34 19 0,-34 31 1 16,17-23-13-16,-3 4-4 16,24-12-15-16,-3 6-6 0,38-10-5 15,-13 7-3-15,31-1 1 0,-21 7-1 16,53-15 2 0,-28 8 1-16,60-27 1 0,-39 12-5 15,42-22 1-15,-38 18-27 16,48-17-9-16,-45 14-79 15,22-18-35-15,-37 16 25 16</inkml:trace>
  <inkml:trace contextRef="#ctx0" brushRef="#br0" timeOffset="25042.27">25301 9382 200 0,'-28'35'77'0,"28"-35"-60"0,-21 34 19 16,17-27 5-16,-3 2-6 16,4 1 0-16,6-1-5 15,1 0-1-15,6-6-16 16,1 1-1-16,17-8 1 0,-7 1-9 16,32-9-2-16,-10 2 0 15,24-8 1-15,-14 2-4 16,21-15 1-16,-14 9-49 15,24-16-21-15,-17 3-67 16</inkml:trace>
  <inkml:trace contextRef="#ctx0" brushRef="#br0" timeOffset="25519.993">25901 8947 312 0,'-14'-7'118'0,"14"7"-92"0,7-12 6 0,-7 12-4 16,10-3-3-16,-2-4 4 15,16 7-6-15,-3-3-2 0,11 3-12 16,-4 0 1-16,1 10 3 16,-5-1-1-16,-6 19 3 15,-4-6-8-15,-14 19-2 0,0-13-1 16,-7 10 0-16,0-10-5 15,0-6 1-15,0 3-2 16,7-6-2-16,0-3 3 16,7-4 0-16,0 1 1 15,11-1 2-15,-4-2-3 16,10 2-2-16,-2-2-1 16,9 2 3-16,-2 1 0 15,6 5 3-15,-7-2 1 16,0 12 1-16,-7-6 4 15,-10 19 5-15,0 0-5 0,-15 3-2 16,1-13-3-16,-12 13-3 16,5-10 1-16,-11 4-1 15,3-10 0-15,-3 4 2 16,3-7-6-16,-6-6 1 16,2-4-32-16,5-5-12 15,-1-4-20-15,11-6-6 16,0 0-82-1</inkml:trace>
  <inkml:trace contextRef="#ctx0" brushRef="#br0" timeOffset="25925.622">26779 8846 240 0,'-10'-9'90'0,"10"9"-70"0,-25 0 15 16,22 0 2-16,-12 9-6 16,5-2 2-16,-8 21-8 15,4-9-1-15,-4 40-13 16,4-12-7-16,4 19 0 0,-1-13 3 16,15 26 4-16,-4-17-2 15,17 7 2-15,-3-15 0 16,22-14 3-16,-8-5 4 15,32-35 3-15,-11 0-7 16,18-25-3-16,-10-3 5 16,6-23 1-16,-13 4-4 0,-4-31 0 15,-8-19-6-15,-24 12-2 16,-21 13-2-16,-17 19 0 16,3 15 0-16,-46-9 1 15,14 10-11-15,-39 24-3 16,21 4-17-16,-24 18-8 15,21 4-28-15,0 15-12 16,14-6-95 0</inkml:trace>
  <inkml:trace contextRef="#ctx0" brushRef="#br0" timeOffset="26527.368">25435 10317 260 0,'-14'0'96'0,"14"0"-75"0,4-3 17 0,-4 3 1 0,7 0-12 15,-4 0-1-15,18 0-6 16,-3 0-3-16,21-7-9 15,-7 7 1-15,24-3 4 0,-10-3-1 16,49-10 3-16,-21 4-4 16,43-13-1-16,-26 0-6 15,58-32-1-15,-37 16 1 16,68-24 0-16,-46 14-2 16,32-14 1-16,-42 21-11 15,24-19-4-15,-35 16-45 16,-4-3-20-16,11-16-77 15</inkml:trace>
  <inkml:trace contextRef="#ctx0" brushRef="#br0" timeOffset="27216.396">22119 7322 176 0,'0'-25'68'0,"-3"25"-52"0,-4 0 17 0,0 7 6 15,-4 5-9-15,-3 10 0 16,-4 22-8-16,-3 34-4 16,-4 23-10-16,-3 43-1 0,-4 19 0 0,-3 60-3 15,3-32-3 1,8-41 0-16,-15 142-1 15,11-88 0-15,-4 109 2 16,11-87-1-16,-4 69 2 0,7-85-4 16,4 53 0-16,4-75-65 15,3 4-28-15,3-48-15 16</inkml:trace>
  <inkml:trace contextRef="#ctx0" brushRef="#br0" timeOffset="27788.735">21830 12436 228 0,'-4'-103'85'0,"4"103"-66"0,-7-69 14 16,4 60 4-16,3-4-12 15,0 0-3-15,3 7-8 16,1 0-1-16,6 31-8 15,-3-6-1-15,8 47 0 0,-5-13 0 16,4 41 0-16,-3-25 0 16,3 38 0-16,-3-23 2 15,3 17 1-15,-4-26-3 16,4 22-3-16,-3-22-3 0,10-6 1 16,-3-9 1-16,14-29 0 15,-4-6-18-15,14-31-8 16,-7 3-19-16,11-19-8 15,-7 3-64 1</inkml:trace>
  <inkml:trace contextRef="#ctx0" brushRef="#br0" timeOffset="28086.546">22271 12098 280 0,'-4'-44'104'0,"4"44"-81"0,4-13 5 16,-4 13-2-16,0 13-11 15,0-4 2-15,7 20-1 16,-4-4-1-16,12 53-7 16,-5-18 1-16,8 49 2 0,-4-21-6 15,11 56-3-15,-4-31-1 16,14 66 1-16,-10-44 1 15,17 56 1-15,-10-50-5 16,14 13 1-16,-11-35-9 16,7-6-4-16,-6-29-37 15,-5-11-18-15,-2-14-68 16</inkml:trace>
  <inkml:trace contextRef="#ctx0" brushRef="#br0" timeOffset="28581.7">22955 13205 324 0,'-7'0'121'0,"7"0"-95"0,-7 12-2 0,4-9-9 0,3 22-5 15,0-6 4-15,10 31-8 16,-3-9-1-16,11 6-3 16,-4-3-2-16,14-3 3 0,-7-7-2 15,11-2 2-15,-7-10 0 16,3 0 1-16,-3-7-2 16,-1-9-2-16,-2 1 1 15,-5-17 1-15,1 4-1 16,-4-13 2-16,0 4-2 15,0-4-1-15,-3 9 3 16,3 10 0-16,-3 0-1 16,6 10 1-16,-3 5-2 15,7 1-1-15,-3-3 3 16,10-4 2-16,-3-3 9 16,7-12 3-16,-8 3-2 0,-2-28 1 15,-5 12-7-15,-10-31-3 16,-3 9-3-16,-15-12-3 15,4 15-2-15,-14-9 1 16,7 6-37-16,-14 0-16 16,7 7-68-16,-18-7-29 15,7 13 28 1</inkml:trace>
  <inkml:trace contextRef="#ctx0" brushRef="#br0" timeOffset="29244.316">22158 13239 228 0,'-4'0'85'0,"4"0"-66"0,-10-12 3 0,6 12-1 0,1-4-13 16,-1 1-2-16,4 0 5 15,0 0 4-15,0 0-7 16,0 0 7-16,0 3 2 0,0 0-1 16,0 6 3-16,0-3-4 15,4 3-1-15,-1 1-4 16,4-4-1-16,0 0 3 15,8-6 5-15,-1 0-7 16,10-7-1-16,-2 4-7 16,9-3-2-16,-6-1 2 15,3 4 1-15,-3 3-8 16,0 3-2-16,-4 0-56 16,7-6-25-16,-7-4-54 15</inkml:trace>
  <inkml:trace contextRef="#ctx0" brushRef="#br0" timeOffset="29994.051">23798 12631 244 0,'-14'-10'90'0,"14"10"-70"16,-14-12 15-16,11 12 0 0,-1-6-12 15,1 2-3-15,3 1-7 16,0 0-1-16,7 0-7 15,0 0 6-15,10 0 2 0,-3 0-6 16,18-7-2-16,-7 4-3 16,28-16 1-16,-4 3 0 15,11-9 3-15,-14 6-3 16,3 0-2-16,-10 3-36 16,-7 0-16-16,-4 4-91 15</inkml:trace>
  <inkml:trace contextRef="#ctx0" brushRef="#br0" timeOffset="30204.772">24070 12963 256 0,'14'47'96'0,"-14"-47"-75"0,32 3 6 0,-29 0-2 15,15-9-7-15,-4 0 1 16,18-22-6-16,-7 6-3 15,20-16-5-15,-6 10-4 0,28-7 2 16,-14 7-2-16,18-3-1 0,-15 3-37 16,4-1-15-1,-10 4-73 1</inkml:trace>
  <inkml:trace contextRef="#ctx0" brushRef="#br0" timeOffset="30564.229">24991 11656 264 0,'-39'-41'101'0,"39"41"-78"0,-11-25 6 0,8 22 0 16,3 6-1-16,0-3 6 15,18 28-10-15,-4-9-2 16,21 53-13-16,-7-19-1 0,14 41 2 16,-6-22-4-16,10 57-1 15,-11-29-2-15,21 26-3 16,-13-29 1-16,17 38 1 15,-15-35-14-15,8-9-7 16,-10-22-34-16,-1-22-14 16,-7-9-73-1</inkml:trace>
  <inkml:trace contextRef="#ctx0" brushRef="#br0" timeOffset="30982.639">25488 11649 156 0,'-35'-25'57'0,"35"25"-44"0,-11-6 27 16,11 6 11-16,0 0-16 15,0 0-5-15,0-3 2 16,0-3 3-16,7-13-18 16,0 6 6-16,15-24 1 0,-5 8-6 15,19 1 0-15,-8 9-7 16,14 29-1-16,-7-4 5 0,15 35 2 15,-11-7-4-15,3 38 0 16,-7-12-4 0,0 28 0-16,-10-19-5 0,-7 19-1 15,-4-16 1-15,-11 34 0 16,1-21-2-16,-4 12-2 16,0-18 1-16,3 33-1 15,1-24-3-15,14 0 2 16,-4-19-1-16,18-22-2 15,-8-3 3-15,19-41 0 16,-8-3 3-16,11-28 1 16,-8 9-8-16,19-9-4 15,-11 3-37-15,10-16-15 16,-10 10-59 0,0-16-70-16,0-13 59 15</inkml:trace>
  <inkml:trace contextRef="#ctx0" brushRef="#br0" timeOffset="31434.814">26568 11389 256 0,'-50'-66'96'0,"33"57"-75"0,-8 12 6 0,14 6-2 15,-6 13-7-15,3 25-1 16,3 7-5-16,4 5-2 16,7 7-6-16,11 25-1 0,6 16 1 15,15-4 0-15,3 4 0 16,8 15 2-16,-1-9 3 16,4-16 0-16,7-22 0 15,7-15 3-15,10-22 3 16,1-23 5-16,-4-27 4 15,-4-32 1-15,-10-22 2 16,-7-6-9-16,-11-32-3 0,-13-5-8 16,-15-7-3-1,-18-19-2-15,-24-3 1 16,-29 6-2-16,-17 0 2 16,-11 4-4-16,-17 18 0 15,3 41-8-15,14 38-4 16,15 31-15-16,24 12-8 15,7 4-11-15,7 22-6 0,8-10-88 16,6 16-55 0,4-3 86-16</inkml:trace>
  <inkml:trace contextRef="#ctx0" brushRef="#br0" timeOffset="32321.979">22412 14318 212 0,'0'-29'79'0,"0"29"-61"0,-4 7 8 0,4-7 1 0,-3 12-10 16,3 4-2-16,0 6-4 16,0-3-2-16,7 0-5 15,0-4 4-15,14-12 4 0,-3-3 0 16,38-28 1-16,-10 0-1 16,32-10 2-16,-11 4-7 15,46-13-4-15,-25 9-2 16,25-12 1-16,-25 9-1 15,25-9-1-15,-25 12-6 16,0 1-1-16,-17 5-50 16,-11 4-19-16,-11 9-44 15</inkml:trace>
  <inkml:trace contextRef="#ctx0" brushRef="#br0" timeOffset="32657.263">22991 14484 272 0,'-8'-35'104'0,"8"35"-81"0,4-34-4 0,-4 31-6 0,4 9 1 15,-1 0 3-15,4 19-4 16,0-3 0-16,4 13-8 16,-4-7-1-16,3 7 2 0,-3-1-3 15,4 4 0-15,0-7-3 16,6 0-1-16,-3-2-1 16,8-14 0-16,-5-2 2 15,8-16 2-15,-4 0-19 16,4-10-8-16,-8 4-108 15</inkml:trace>
  <inkml:trace contextRef="#ctx0" brushRef="#br0" timeOffset="32906.956">23315 14239 232 0,'-18'-3'88'0,"18"3"-69"0,-14 3 6 0,11 0 0 15,-1 13-3-15,1-3 2 16,3 24-2-16,0 1 1 16,10 12-13-16,-3-12-1 0,11 43 1 15,-4-18-4-15,7 25-1 16,-3-16-2-16,10 9-3 16,-3-12-2-16,14 25 1 15,14 22 3-15,-4-25 3 16,-7-19-31-16,-6-15-12 15,-5-26-100 1</inkml:trace>
  <inkml:trace contextRef="#ctx0" brushRef="#br0" timeOffset="33521.851">25795 13305 252 0,'-3'-19'93'0,"3"19"-72"0,10-25 9 16,-10 22 2-16,11-10-16 15,21-9-1-15,17 0-5 16,18-12 1-16,7-7-6 16,14-18 4-16,25-13 1 0,4 3-5 15,6 0-1-15,15 3-2 16,-4-3-2-16,-11-3 1 0,-6 9 1 16,-8 0 1-16,-7 13 1 15,-17 6-44-15,-18 3-18 16</inkml:trace>
  <inkml:trace contextRef="#ctx0" brushRef="#br0" timeOffset="33881.295">26599 13170 288 0,'-3'-12'107'16,"-1"5"-83"-16,4 14-7 0,-3-4-7 0,3 16-5 15,0 2 2-15,0 17-3 16,0 15-1-16,0 4-1 15,0-4 1-15,3-3 0 0,4-6 1 16,4-3 2-16,3-7-5 16,4-5-1-16,3-4 0 15,0-10 0-15,4-5 0 16,0-7 2-16,3-6-1 0,3-7-1 16,1-2-41-1,-4-10-20-15,-6-13-62 16</inkml:trace>
  <inkml:trace contextRef="#ctx0" brushRef="#br0" timeOffset="34120.077">26779 13117 288 0,'-10'-3'107'0,"10"6"-83"0,-4 6 2 0,4 4-6 0,4 6-2 16,3 15 1-16,3 19-4 15,12 16 1-15,6 0-9 16,7 7-2-16,4 11-1 0,3 14-2 16,-3-7-2-16,-4-13 1 15,1-9-1-15,-8-6-14 16,0-6-3-16,-7-13-53 16,-3-3-24-16,-1-10-28 15</inkml:trace>
  <inkml:trace contextRef="#ctx0" brushRef="#br0" timeOffset="35025.106">24800 15876 280 0,'-10'-41'107'0,"10"41"-83"0,0-37 6 16,0 34-1-16,3 3 2 0,-3 0 3 15,11 28-10-15,14 19-1 16,6 12-14-16,15 17 1 0,4 15 1 15,2-1-4-15,1-11 1 16,-7-10-5-16,-3-6 0 16,-5-13-3-16,1-10-1 15,-11-11 1-15,-3-20 2 16,-7-9-1-16,-4-9 2 16,-4-20-2-16,-3-11-1 15,-3-7 1-15,3 6-1 16,-3 6-3-16,3 10 0 15,3 16 2-15,8 21 2 16,10 17 0-16,7 2-1 16,4 7 1-16,7-1-1 15,0-2 0-15,0-10 0 16,-4-6-3-16,0-10 2 16,4-9 1-16,-3-9 2 15,-5-4 5-15,-9-18 4 0,-12-19 2 16,-13-13 3-16,-11-3-7 15,-11-3-1-15,-14-9-4 16,-6 9-1-16,6 12 1 16,-42-18 0-16,17 15-2 15,1 13-2-15,10 10-2 16,7 15 1-16,7 3-15 16,15 19-4-16,3 0-28 0,17 3-9 15,-3 7-34-15,25-20-13 16,-7 7-26-1</inkml:trace>
  <inkml:trace contextRef="#ctx0" brushRef="#br0" timeOffset="35340.283">26028 15509 252 0,'-28'32'93'0,"17"-29"-72"0,-3 3 11 0,7-3 1 0,3 0-14 16,1 0-3-16,3 4-7 15,7-1-4-15,7-6-2 16,7-3 6-16,7-7 6 0,8-2-7 15,3-7-2-15,-1-6-4 16,5 6-2-16,3 7 3 16,3-1 0-16,-3 4-30 15,-4 5-14-15,-7-2-96 16</inkml:trace>
  <inkml:trace contextRef="#ctx0" brushRef="#br0" timeOffset="35566.09">26211 15964 232 0,'-7'41'88'0,"7"-32"-69"0,4 7 6 0,-1-13-2 16,8-3 7-16,7-10 8 16,10 1-11-16,14-10-6 15,11-12-12-15,7-10-6 0,0-3 0 16,-7-3-2-16,-4 3 2 15,-6 0-29-15,-8 10-9 0,0-1-65 16,-3-2-62 0,3-4 47-16</inkml:trace>
  <inkml:trace contextRef="#ctx0" brushRef="#br0" timeOffset="36433.545">26755 15070 168 0,'0'0'63'0,"0"0"-49"0,0 0 14 0,0 0 4 16,-4 0 6-16,1-3 4 15,-4 0-7-15,0 3-4 16,-1 0-17-16,-2 0 0 0,3 3 0 15,0 0-3-15,0 0-1 16,0 0-4-16,7-3 1 16,0 0-6-16,0 0-1 15,0 0 11-15,0-3 7 0,0 0-3 16,0-3 0-16,3 0-7 16,1-1 0-16,-1 4-7 15,4-3-1-15,4 0 0 16,-1-1 2-16,8 1 3 15,7 0 4-15,7 0 0 16,6-1 2-16,8-5-4 16,0 9-2-16,-4-4 2 15,-6 7 0-15,-5 7-1 16,-6 5-1-16,-7 4-1 16,-8 6 0-16,-6 3 0 15,-8 6 0-15,-6 7-2 16,-4 6-2-16,0 0 1 15,-1 0-1-15,1-4 0 0,4-5 0 16,3-7-3-16,0 0 2 16,7-9-1-16,3 0 0 15,4-10 0-15,4-2-2 16,6-7 3-16,5-4 0 16,6-5-2-16,0 3 2 15,7 0 1-15,11 6 2 16,14 6-1-16,7 0-1 15,-3 0 1-15,-4 4 1 16,-7 2-3-16,-4-2 0 16,-10 9 3-16,-7-4 3 15,-11 1-2-15,-7 3 0 0,-7-1-1 16,-11 1 1 0,-6 0-2-16,-15 6 2 0,-10 3-2 15,-15 7-1-15,-3-1-8 16,8-2-3-1,2 5-29-15,12-8-14 0,2-4-12 16,12-3-2-16,3-10-75 16</inkml:trace>
  <inkml:trace contextRef="#ctx0" brushRef="#br0" timeOffset="37033.738">28123 14565 264 0,'-28'-12'101'0,"14"9"-78"0,-14 0-9 0,14 3-10 16,-4 3-3-16,-3 0 3 15,0 0 1-15,0-3 0 16,-1 0-3-16,5 0 14 0,-1-3 9 0,4 0-2 16,0 0-1-16,0 3-6 15,0 3-2 1,0 6-6-16,3 10 0 0,0 9-3 16,4 13 2-16,4 15-2 15,6 10 0-15,8 0-3 16,10 0-2-16,11 6 1 15,14 25 1-15,3-3-1 16,4-6 2-16,7-10-2 16,11-5-1-16,10-14-2 15,-4-18-1-15,-3-16 6 16,-7-19 5-16,-7-15 9 16,-3-22 4-16,-8-23 1 15,-6-18 1-15,-15 3-11 16,-14-9-2-16,-14-19-4 15,-11-7 1-15,-10 7-4 0,-18 3-2 16,-24 3 0 0,-15-9-1-16,-3 12 0 0,-4 9 2 15,-3 26-1-15,4 25-1 16,10 31-2-16,14 22 1 16,14 6-19-16,14 1-9 15,11-1-25-15,10-3-11 16,8-9-62-1,6-3-68-15,1-16 63 16</inkml:trace>
  <inkml:trace contextRef="#ctx0" brushRef="#br0" timeOffset="37919.72">28102 13951 300 0,'-39'37'112'0,"11"-27"-87"0,-14 6-7 15,21-7-7-15,-11 0-8 0,-3-2 1 16,-4-4 0-16,4-3 0 15,-4-3-2-15,0-4-2 0,-7-2 3 16,-3-4-4-16,-4 1 0 16,-7 2 3-16,0 1 1 15,0 6 10-15,0 6 6 16,-11 6 3-16,-13 4 4 16,-11 3-5-16,-1 3-3 15,-13 2-6-15,-18 8 0 16,0 2-7-16,0 10-1 15,-21 12 0-15,3 13 0 16,0 3-5-16,-13 0-1 16,2 3 1-16,5 10 0 15,-19 8 1-15,12-2 0 16,41-28 2-16,-56 15 1 0,15-3 3 16,13 3 1-16,0 13-6 15,4 0 0-15,14 0 1 16,11-3 1-16,10 12-1 15,11 6-2-15,10-6-2 16,22-12 1-16,20-3-1 16,26 5-2-16,24 14-2 15,17-1 1-15,43 25 3 16,43 1 1-16,10 9 1 16,35-4 0-16,11-21-3 15,21-6 2-15,14-10 1 16,10-22 2-16,15-10-3 15,11-21-2-15,-1-19 2 0,25-22 0 16,-10-3 3 0,31-13 1-16,-4-6 1 15,1-6 0-15,14-9 2 0,-18-4 3 16,18-28 2-16,-21-25 1 16,-4 0-6-16,-25-3-2 15,0-29-2-15,-31-12-2 16,-18-6 5-16,-14-44 4 15,-32-7 1-15,-24-21 2 16,-33-19-4-16,-31-16 0 16,-35-19-5-16,-43 10-2 15,-66-10 0-15,-26 35-1 0,-59 22-11 16,-18 28-3-16,-35 44 2 16,3 41 5-16,-3 37-5 15,17 44-2-15,-10 29-23 16,18 18-9-16,3 6-99 15,10-6-78 1,-21-6 83-16</inkml:trace>
  <inkml:trace contextRef="#ctx0" brushRef="#br0" timeOffset="39270.922">11755 8815 252 0,'-7'3'96'0,"-1"-3"-75"16,1 0 23-16,0 0 7 0,0 0-5 15,4 3 2-15,-1 0-11 16,4 4-3-16,0-1-19 16,4 3 2-16,3 1 3 0,3-4-7 15,5-3-2-15,2-6-2 16,1-6 1-16,3-7-1 15,4-6 0-15,3-3-3 0,0-3-1 16,7-4-1-16,4 4 2 16,0 0-3-1,-4 9 0-15,1 10-1 16,-8 2 1-16,-4 4-22 0,-2 3-9 16,-8 3-37-16,-4 7-16 15,-6-1-87 1,-8-3-53-16,-3 4 105 15</inkml:trace>
  <inkml:trace contextRef="#ctx0" brushRef="#br0" timeOffset="39483.953">11927 9150 324 0,'4'19'123'0,"3"-19"-95"0,4 10 16 0,-4-10 2 0,3 0-14 15,8-4-3-15,7-11-13 16,10-10-5-16,4-10-6 16,3-2-4-16,-3-1 2 15,-4 4-15-15,-3 2-7 0,-4 7-59 16,-3-3-26-16,-4 3-48 16</inkml:trace>
  <inkml:trace contextRef="#ctx0" brushRef="#br0" timeOffset="40263.025">12319 8282 228 0,'-4'9'85'0,"1"-6"-66"0,-4-3 16 0,7 0 6 0,-7 0-7 16,0 0 3-16,0 0-6 15,0-3-1-15,3-6-17 16,1-1 1-16,3 1 2 0,0-10-2 16,7-9 2-16,3-3 2 15,4 2 1-15,4 1-4 16,3 9-1-16,0 4 7 15,4 5 4-15,0 10-2 16,-1 10 0-16,-2 5-6 16,-5 14 0-16,-3-1-8 15,-3 0-3-15,-4 0-1 16,0 1-1-16,-3-1-5 16,-1-3-1-16,1 0 1 0,-1-3 2 15,4-3-2-15,4-1 0 16,3-8-1-16,7-1 0 15,7-9 2-15,4 0 2 16,3 0-3-16,4-3 0 16,0-3-1-16,3 6 0 15,4-3 2-15,4 3 2 16,-5 3 5-16,-2 3 4 16,-8 7-2-16,-7 2 0 15,-7 7-1-15,-10 3 0 16,-8 10-2-16,-10 3-1 15,-7-1-3-15,-7 1 1 16,-4-7-2-16,1 7-1 16,-4-7-4-16,-1-6 0 0,1-3-18 15,0-6-6-15,3-4-16 16,8-2-7-16,6-7-13 16,4-6-5-16,3-7-6 15,4-8-2-15,4-11-65 16</inkml:trace>
  <inkml:trace contextRef="#ctx0" brushRef="#br0" timeOffset="40683.021">13042 7843 300 0,'-14'-3'112'0,"7"3"-87"0,0 3 11 0,3 0-2 15,-3 0-8-15,4 7-1 16,-1-1 2-16,1 10 0 16,3 6-14-16,3 16 5 0,8 9 3 15,10 3-3-15,7 0 0 16,11-6-2-16,3-6 3 16,4-9-5-16,0-17 0 15,7-5-6-15,7-10 0 16,7-19-3-16,-3-22 2 15,-8-15 2-15,-7 2 2 16,-10-8 1-16,-11 2 2 0,-10-15-1 16,-14-4 2-16,-18 4-6 15,-22 16-1-15,-17 2-4 16,-7 20-1 0,-14 5-1-16,-17 16 1 15,-5 23-11-15,12 18-4 0,10 9-23 16,14 10-8-16,10-6-34 15,8-4-14-15,7-5-91 16,-1-11-55 0,1 1 111-16</inkml:trace>
  <inkml:trace contextRef="#ctx0" brushRef="#br0" timeOffset="41629.376">7338 14183 236 0,'-11'0'88'0,"11"0"-69"0,-3 0 15 16,3 0 1-16,0 0-9 0,3 6-1 15,4-6-5-15,4 0-1 16,6-6-10-16,5 3 3 0,2-7 4 15,5 1-4-15,-1-7-2 16,0 1-5-16,7-1-4 16,-10 0 2-16,3 4 0 15,0 9-1-15,1-4 1 16,-1 7-13-16,0 7-3 16,-3-4-100-1,-1 6-88-15,-6 7 62 16</inkml:trace>
  <inkml:trace contextRef="#ctx0" brushRef="#br0" timeOffset="41884.609">7659 14603 248 0,'3'-6'93'0,"4"3"-72"16,4-7 20-16,-4 4 4 0,4-3-10 15,6-1-1-15,4-6-13 16,4-5-3-16,7-5-10 16,0 1-5-16,3 3 0 0,-3 7 0 15,-1 5 1-15,1 4-2 16,-4 3 1-16,-3 3-29 16,0 0-9-16,-8-3-73 0,5-10-33 15,-1-2 30 1</inkml:trace>
  <inkml:trace contextRef="#ctx0" brushRef="#br0" timeOffset="42286.672">8216 13597 244 0,'-7'-10'90'0,"4"10"-70"0,-1 0 17 0,4 0 4 16,-3 3-11-16,-1 4-2 0,4 2-5 16,4 7-3-16,-1 2-10 15,4 4 0-15,4 16 1 0,6 6-4 16,5 6-2-16,-1 0-2 15,3-6-3-15,1 0-2 16,3-9 1-16,-3-7-1 16,0-9 0-16,-1-7 2 15,1-6 2-15,-4-9-1 16,0-12 2-16,1-11-2 16,2-11-1-16,1-4 1 15,3 0-1-15,0 7 0 0,1 2 2 16,-1 7-39-16,-3 3-16 15,-4 4-98 1</inkml:trace>
  <inkml:trace contextRef="#ctx0" brushRef="#br0" timeOffset="42618.389">8558 13245 264 0,'-3'0'99'0,"3"7"-77"0,3 5 4 0,1-2 0 16,-1 2-6-16,5 13 0 0,6 10-2 16,7 9-1-16,11 3-9 15,3 3-1-15,7 6 0 0,4 13-3 16,7 10-1-16,-4-1-1 15,-3-6 1-15,-3-6-2 16,-5-3-1-16,1-10 1 16,-4-9 1-16,-3-7-1 15,-7-8-1-15,0-7-8 16,-8-10-3-16,-3-6-56 16,-7-9-23-16,0-9-38 15</inkml:trace>
  <inkml:trace contextRef="#ctx0" brushRef="#br0" timeOffset="43144.492">9021 13230 244 0,'-4'9'90'0,"0"-3"-70"0,1 7 21 0,-1-7 4 15,1 4-10-15,-1 2-1 16,1 4-15-16,-1 3-4 0,4 3-9 16,0 3-2-16,0 6 0 0,4 0-5 15,-1-2 1-15,4-4 0 16,0 0 0-16,1-6 0 16,-1-1 0-16,0-8-3 15,0-1 2-15,0-9 1 16,3 0 0-1,1-9 0-15,7-10 0 16,6 3-3-16,15-6 0 0,7 4 2 16,3-1 2-16,4 6-2 15,-3 4 0-15,-5-1 14 16,1 7 6-16,0-3 4 16,0 6 1-16,-7 9-2 15,-4-2 1-15,-7 2-7 16,-3 4-1-16,-4 2-7 0,-7 4 0 15,-7 3-5-15,-3 0-2 16,-11 12 2-16,-4 1 0 16,-3 3-1-16,-7-1-2 15,0 7 3-15,-4-6 0 16,-3-7-10-16,0-9-3 16,3-13-44-16,0-9-16 15,1-9-91 1,-1-10-58-16,0 0 93 15</inkml:trace>
  <inkml:trace contextRef="#ctx0" brushRef="#br0" timeOffset="43459.921">8996 13230 344 0,'-7'-10'129'0,"0"4"-100"0,3 0 2 16,1 3-5-16,3-1-14 15,0 1 1-15,3 0-6 16,4-3 1-16,4-3-5 16,-1-1 0-16,5-2 3 0,6-4 1 15,3-9 3-15,8-10-1 16,7-12 0-16,3-3-5 0,1 3-3 15,-5 0 2 1,-2 16 0-16,-5 2-10 16,-6 8-5-16,-7 5-56 0,-8 3-23 15,-6 7-65 1</inkml:trace>
  <inkml:trace contextRef="#ctx0" brushRef="#br0" timeOffset="46101.326">11381 7783 276 0,'-43'-6'104'0,"19"6"-81"0,-22 0 7 16,21 0-1-16,-10-3-14 0,-4 0-3 15,-3-7-5-15,-4 1 0 16,-4 6-4-16,-6-3 0 0,-8 12 1 16,-3 3 4-16,0 13 5 15,7 16-5-15,0 31-2 16,8 25-6-1,-1 12-2-15,3 39 1 0,8 8 2 16,14 39 0-16,17 5 2 16,18 29 0-16,18 3 3 15,31 25-1-15,32-19 2 16,18 3-4-16,25-31-2 16,10-34 0-16,0-39 1 15,25-46 10-15,-4-44 4 16,22-41 6-16,6-65 3 15,18-29-7-15,11-54 0 0,3-15-2 16,11-37-1-16,-11-4-7 16,8-40-5-16,-29-19 4 15,-4-7 5-15,-17-31-6 16,-28-6-1-16,-36 22-1 16,-35-10 0-16,-35 29 0 15,-39 0 0-15,-56 27-2 16,-32 26-2-16,-60 16-4 15,-36 34 0-15,-38 47-3 16,-35 63 0-16,-8 59 4 16,-17 51 1-16,-4 59-12 15,18 19-5-15,14 34-26 16,18-5-11-16,24 2-129 16</inkml:trace>
  <inkml:trace contextRef="#ctx0" brushRef="#br0" timeOffset="47242.288">7613 11367 180 0,'-14'-9'68'0,"7"9"-52"0,-11-3 10 0,8 3 1 16,-5 0-2-16,-2 0 2 15,-11 0-6-15,-4 0-3 16,-3 0-10-16,-8-7 6 0,-3 7 3 16,1-3-7-16,-5-3-3 15,-10 0 2-15,-10 3 2 16,-12 6-4-16,1 9 1 16,-3 7-3-16,-8 9 2 15,-14 13-2-15,0 0 2 16,4 3-4-16,0 3 0 0,-4 6-1 15,-4 16 1-15,8 6-2 16,10 13 2-16,8-3-4 16,-1 9 0-16,4 16 1 15,7 6 2-15,7-4-3 16,10 17-2-16,15 6 2 16,17 0 2-16,22 9-2 15,24 16 0-15,18-10 1 0,14 20 2 16,14 5-1-16,32 13-1 15,13 19 1-15,8 6-1 16,21 10-3-16,1-16 2 16,13 6-1-16,11-31 0 15,-1-31 2-15,26-26 2 16,35 0-1-16,24-24-1 16,-10-35 1-16,21-26-1 15,-14-27 0-15,7-22 2 16,-21-26-1-16,10-50 2 15,-31-40 7-15,0-26 5 16,-11-43-1-16,-25-38 2 16,-3-3-7-16,-7-32-1 0,-25 10-2 15,-28-6-1-15,-21 18-1 16,-15-2 2-16,-27 18 1 16,-26-3 1-16,-24 22-2 15,-21-16 1-15,-28 19-4 16,-50-9 0-16,-21-4 1 15,-64-3 2-15,-20-9-1 16,-43 13 0-16,-53-7-3 16,-17 44-2-16,-12 47-10 15,5 45-4-15,28 52-20 16,45 60-7-16,61 50-19 0,45 13-7 16,29 21-77-1</inkml:trace>
</inkml:ink>
</file>

<file path=ppt/ink/ink7.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11:30.311"/>
    </inkml:context>
    <inkml:brush xml:id="br0">
      <inkml:brushProperty name="width" value="0.05292" units="cm"/>
      <inkml:brushProperty name="height" value="0.05292" units="cm"/>
    </inkml:brush>
  </inkml:definitions>
  <inkml:trace contextRef="#ctx0" brushRef="#br0">10456 2205 252 0,'4'-25'93'0,"-1"16"-72"0,-3 3 7 0,0 6 0 16,0 0 0-16,0 6 6 15,0 3-8-15,-3 16-3 16,-1 7-13-16,1 12 2 0,-4 6 2 15,-4 9 1-15,-3 20 1 16,-4 18-8-16,-6-3-3 16,-1 3-3-16,0-9-2 15,1 0 1-15,2-7 1 16,1-12-6-16,4-9 1 16,-1-16-67-16,7-19-28 15,4 0-50 1</inkml:trace>
  <inkml:trace contextRef="#ctx0" brushRef="#br0" timeOffset="241.684">9927 2180 260 0,'-7'-25'99'0,"7"31"-77"0,7 13 22 16,-3-9 5-16,3 15-17 15,7 9-6-15,7 7-13 16,11 3-4-16,17 6-5 16,11 13-1-16,11 25 1 0,-1 12-2 15,4 10 1-15,4 9 2 16,7 19 2-16,-4-16-67 16,-4-6-31-16,-3-9-52 15</inkml:trace>
  <inkml:trace contextRef="#ctx0" brushRef="#br0" timeOffset="1174.543">26405 1773 244 0,'-10'-25'90'0,"6"21"-70"0,1 1 19 0,3 3 5 15,-7 10-12-15,0 8-3 16,-4 8-2-16,-3 8 0 16,0 10-14-16,-7 9 1 0,-4 4 2 15,-10 15-6-15,-1-3-1 16,8-13-5-16,-28 26-1 16,13-20-1-16,-13 39 1 15,14-29-4-15,-1 13-2 16,8-20-29-16,3-5-14 15,8-10-14-15,6-19-5 16,4 1-67 0</inkml:trace>
  <inkml:trace contextRef="#ctx0" brushRef="#br0" timeOffset="1444.266">25901 1650 300 0,'0'-3'112'16,"0"3"-87"-16,0 3 13 0,0 4 1 0,3 5-12 15,8 16-3-15,7 10-10 16,6 9-1-16,-2-6-8 16,-5-7-3-16,15 23-1 0,7 43 1 15,-4 7 1-15,-3-4-1 16,-4-3-2-16,-3 4 1 15,-1-4-1-15,1-9-14 0,0-12-3 16,-1-20-31-16,1-15-14 16,7-19-82-1</inkml:trace>
  <inkml:trace contextRef="#ctx0" brushRef="#br0" timeOffset="1728.233">26730 1647 324 0,'4'3'121'0,"-4"4"-95"0,7 11 7 0,-4-5-3 16,4 6-10-16,4 22-2 0,6 6-6 15,5 15 0-15,-5-2-7 16,1 28-3-16,-1 9 1 0,1-9-2 15,-4 3 2 1,-3-10-2-16,-4-6-1 0,0 1 1 16,-4-23 1-16,1-3-25 15,-1-12-10-15,-3-26-60 16,4-9-25-16,-4-9-10 16</inkml:trace>
  <inkml:trace contextRef="#ctx0" brushRef="#br0" timeOffset="1914.103">26649 2111 260 0,'-25'-6'96'0,"15"6"-75"0,6 6 8 0,4-6-3 15,4 0-8-15,10 3 2 16,7-3-7-16,7-3 0 16,11 3-8-16,14-9-1 0,7-1 2 15,3 10-3-15,-3 0 0 16,-7 0-21-16,-7 10-10 15,0-1-110 1</inkml:trace>
  <inkml:trace contextRef="#ctx0" brushRef="#br0" timeOffset="2209.929">27390 1534 304 0,'0'-9'112'0,"-4"9"-87"0,1 9 22 15,-1 7 5-15,1 3-10 16,-1-7 0-16,4 35-18 16,0 13-4-16,4 15-12 15,3 0-1-15,0 1 0 0,3 24-3 16,1 3-3-16,-1-5 0 15,-3-7-1-15,-3 3 0 16,-4-3 2-16,0 3-17 16,-4-13-4-16,-3-9-35 0,-3-9-13 15,-1-19-99 1</inkml:trace>
  <inkml:trace contextRef="#ctx0" brushRef="#br0" timeOffset="3633.776">15621 7087 228 0,'-4'-9'85'0,"4"6"-66"0,-3-4 8 0,3 7-2 16,0-3-7-16,-4 3 0 16,4 0-4-16,-3 3 1 15,-4 7-8-15,-4 18 0 0,-3 13 3 16,-3 9 0-16,-8 3 2 16,-7 26-2-16,-3 18-1 15,0 0-3-15,-1 7-1 16,-3 12-3-16,1 6-2 15,-1-12-2-15,0-10 1 16,0-9 3-16,4-13 1 16,7-9-4-16,3-19-1 15,0-15 3-15,11-4 1 16,4-12-3-16,-1-6-1 0,4-7-17 16,0-6-5-16,3-3-59 15,4-7-23-15,-3 1-2 16</inkml:trace>
  <inkml:trace contextRef="#ctx0" brushRef="#br0" timeOffset="4013.995">14845 7184 208 0,'-7'-15'77'0,"3"12"-60"0,1-4 4 0,3 7-1 16,0 0-8-16,0 0 14 16,3 13 3-1,8 12-16-15,10 0 3 0,7 13-2 16,15 9 4-16,10 28 1 15,7 16-6-15,-1 16-3 16,5 21-3-16,3 4-2 16,-3-10-3-16,-1-12-2 0,-3-10 1 15,-4-9 1-15,-6-16-1 16,-4-15-1-16,-8-13 1 16,-2-9 1-16,-4-10-28 15,-4-9-9-15,3-16-104 16</inkml:trace>
  <inkml:trace contextRef="#ctx0" brushRef="#br0" timeOffset="4370.302">16238 7025 264 0,'-3'9'99'0,"3"3"-77"0,0 14 7 0,0-11-1 15,3 20 0-15,4 6 3 16,4 9-5-16,3 9-4 0,0 17-12 15,4 14 0-15,0 1 1 0,-1 3-6 16,4 7-1 0,-3 12-2-16,0-10-2 0,3-21 1 15,0-7 1-15,0-16-1 16,0-12-1-16,-3-15-46 16,-4-4-21-16,-7-12-83 15</inkml:trace>
  <inkml:trace contextRef="#ctx0" brushRef="#br0" timeOffset="4580.637">16118 7956 260 0,'4'0'96'0,"10"0"-75"0,11-6 12 0,-15-1 0 15,8-2-12-15,10-10 1 16,15 0-11-16,6 0-4 15,14 7-4-15,-3-4-3 0,0 4 1 16,0 2-1-16,4 4 0 16,6 0-31-16,4-1-14 15,1-8-85 1</inkml:trace>
  <inkml:trace contextRef="#ctx0" brushRef="#br0" timeOffset="5378.267">17209 7050 208 0,'-8'-16'79'0,"5"10"-61"0,-4-7 6 0,3 10 0 16,1-3-6-16,3-4 1 15,-4 1-6-15,4-7 0 0,0 7-8 16,0-7 1-16,0 0 4 0,4 1 0 16,-1-1 4-16,1 0-7 15,-1 4-2-15,1-4 1 16,3 7 1-16,4 6 1 16,3-4 0-16,10 14-2 15,8-4 1-15,7 3-2 16,3 4 2-16,1 5 0 15,-1 10 3-15,-7 16-1 16,-3 19 2-16,-7 12-4 16,-8 9-2-16,-10 23-2 15,-7 12-3-15,-7-3 1 16,-7-4 1-16,-3 17-1 16,-1-10 2-16,0-13-2 15,8-24-1-15,6-7-2 0,8-19 1 16,6-6-4-1,11-12 1-15,8-10 6 16,2-16 6-16,15 0 2 0,7-12 2 16,11-6-4-16,6-7 0 15,-3 4-5-15,-7-4-2 16,-3 3 0-16,-4 4 1 16,-4 0-47-16,-17 2-20 15,-4 1-95 1</inkml:trace>
  <inkml:trace contextRef="#ctx0" brushRef="#br0" timeOffset="5827.715">18260 6526 220 0,'-11'-38'82'0,"11"38"-64"0,-7-28 11 0,4 28 2 15,-1-3-8-15,1-3-1 16,-1 12-12-16,1-3-4 16,-1 32-4-16,4-7 5 0,4 41 5 15,-1-13 5-15,8 67 4 16,-4-29-5-16,14 78-1 16,-7-43-7-16,18 62-3 15,-8-47-2-15,22 35 0 16,-14-44-2-16,14 15-1 15,14 10-2-15,-14-63 1 16,-11-21-19-16,18-26-9 16,-11-10-49-16,8-30-20 15,-12-1-17-15</inkml:trace>
  <inkml:trace contextRef="#ctx0" brushRef="#br0" timeOffset="6530.407">19128 6805 228 0,'7'-9'85'0,"-7"9"-66"0,0 6 10 16,0-6 2-16,-4 12-10 15,1 1 0-15,-1 15-8 0,1 0-3 16,-1 35-5-16,1-13-2 0,-5 26 3 16,5-17-3-16,-4 38 0 15,0-21-1-15,0 21-2 16,0-19 1-16,0 4-1 16,0-16 0-16,0-4 2 15,-1-8-6-15,5-14 1 16,-1-5-30-16,4-16-11 15,0-7-76 1</inkml:trace>
  <inkml:trace contextRef="#ctx0" brushRef="#br0" timeOffset="6802.127">18867 6865 244 0,'-7'-13'93'0,"7"13"-72"0,3 3 7 0,-3-3-2 0,7 7-8 16,-3-4 0-16,17 19-6 15,-7-7-2-15,14 32-6 16,-7-9-1-16,15 28 1 0,-8-13-2 16,21 35 1-16,-10-22 0 15,17 31 1-15,-10-12-2 0,7 2-2 16,-10-18-15-1,-1-3-5-15,-7-13-78 16,0-12-68-16,-3-6 53 16</inkml:trace>
  <inkml:trace contextRef="#ctx0" brushRef="#br0" timeOffset="7057.04">19604 6846 252 0,'-21'-28'96'0,"21"28"-75"0,-4 0 12 0,4 0 2 16,0 9-10-16,0-3-2 0,7 16-9 15,0 0-1-15,7 38-8 16,1-10-1-16,9 22 2 0,-3-16-3 16,8 32-2-16,-5-22 0 15,8 22-1-15,-7-13 0 16,3-6 2-16,-7-12-10 15,0-7-2-15,-3-9-37 16,-7-13-14-16,-1-6-68 16</inkml:trace>
  <inkml:trace contextRef="#ctx0" brushRef="#br0" timeOffset="7244.255">19498 7457 264 0,'7'-3'99'0,"-7"3"-77"0,35-19 2 0,-31 16-4 16,21-13-11-16,-4 4-3 16,32-16-6-16,-11 9 0 15,18-12 0-15,-11 5 2 0,4 1 1 16,-10 0-26-16,-1 16-11 16,-7-4-82-1</inkml:trace>
  <inkml:trace contextRef="#ctx0" brushRef="#br0" timeOffset="7505.676">20077 6899 284 0,'-7'-12'107'15,"7"12"-83"-15,3-10 6 0,-3 10-3 0,4 0-6 16,-1 0-1-16,8 16-6 15,-1-4-4-15,8 35-5 16,-4-3-2-16,14 22 3 0,-7-13-3 16,8 23-2-16,-5-17 0 15,8 26 1-15,-7-19-1 16,3 3-1-16,-7-13-19 16,0-2-10-16,-3-17-60 15,0-2-25-15,-4-10-1 16</inkml:trace>
  <inkml:trace contextRef="#ctx0" brushRef="#br0" timeOffset="7837.854">20062 6278 228 0,'0'-47'85'0,"0"47"-66"0,11-50 14 0,-4 38 2 16,7 8-3-16,11 20 1 15,17 19-5-15,8 15-3 0,-8 9-13 16,-7-12 3-16,18 60 3 0,-14-26-4 16,24 51 0-16,-13-25-6 15,10 15-3 1,-11-28 0-16,1 47-1 15,-12-28 0-15,-6 13 0 16,-7-29-5-16,-11 19-1 0,-3-25-37 16,-11 3-14-16,0-19-35 15,-4-9-14-15,1-16-17 16</inkml:trace>
  <inkml:trace contextRef="#ctx0" brushRef="#br0" timeOffset="11545.97">21336 6573 232 0,'-14'0'88'0,"14"0"-69"0,-4 13 13 0,4-7 0 16,4-3-6-16,-1 6-1 15,12-9-2-15,-5 7-3 16,18-14-10-16,-6 4 2 0,37-12 2 16,-13 5-5-16,28-2-3 15,-14 2-1-15,11 4-1 16,-15 3-5-16,1 12 1 15,-11-3-42-15,-15 20-17 16,-2-8-82 0</inkml:trace>
  <inkml:trace contextRef="#ctx0" brushRef="#br0" timeOffset="11760.251">21484 7087 236 0,'-14'25'90'0,"14"-25"-70"0,4 10 10 16,-4-10 2-16,10 3-5 16,-3-3 4-16,29-10-11 15,-8 7-4-15,28-12-9 16,-10 5-5-16,14 1 1 0,-11 3-2 0,18 2-1 16,-10 1-39-1,13 10-19-15,-13-4-72 16</inkml:trace>
  <inkml:trace contextRef="#ctx0" brushRef="#br0" timeOffset="12190.732">22578 6322 200 0,'-28'-25'74'0,"28"25"-58"0,-7-16 16 0,3 16 4 0,8-9-3 15,-4 3 1-15,17-10-2 16,-3 4 2-16,29-7-18 16,-8 9 4-16,25 7 3 0,-14-3 3 15,21 31 4-15,-14-6-5 16,7 18-1-16,-11-5-9 15,-10 37-2-15,-7-10-5 16,-22 20-3-16,-3-17-5 16,-24 33 0-16,2-20 0 15,-13 28 2-15,7-21-1 16,-4 6-1-16,4-16 1 16,11-3-1-16,-1-13-3 15,18-9 0-15,-3-12-1 0,34-13 3 16,-6-10-2-16,25-2 1 15,-8-4-22-15,11-6-12 16,-11 0-58-16,11-10-25 16,-14 4-26-1</inkml:trace>
  <inkml:trace contextRef="#ctx0" brushRef="#br0" timeOffset="12672.64">23982 6178 264 0,'7'-82'101'0,"-7"82"-78"0,-4-43 17 0,1 36 3 0,-4-2-10 16,0 3-2-16,-7 2-6 15,3 1-2-15,-14 16-12 16,8-4-4-16,-15 38-1 0,7-12 1 15,-10 24 3-15,7-8 1 16,0 36 1-16,3-15 2 16,14 10 2-16,1-19-5 15,17-10-1-15,0-9-4 16,17-19-1-16,-6-6 1 16,21-38 1-16,-7 3 1 15,24-31 2-15,-14 10-1 16,18-48 2-16,-14 22-6 0,0-18-1 15,-7 21 9-15,-7 4 3 16,-8 15 4-16,-9 25 2 16,-1 4-10-16,-11 43-4 15,1-3-5-15,-11 38 0 16,-4 44-2-16,4-25-1 16,0-20 1-16,3 17-1 15,1-16-3-15,3 18 0 16,0-15-25-16,3 4-9 15,1-14-45-15,-1-2-18 16,1-14-95 0</inkml:trace>
  <inkml:trace contextRef="#ctx0" brushRef="#br0" timeOffset="14174.075">17593 10100 184 0,'-7'-3'71'0,"7"3"-55"0,-11 3 13 16,11-3 2-16,-7 4-7 0,0-1 0 16,0 0-2-16,0 0-2 15,4-3-10 1,-1 0-4-16,4-9-2 0,0-1 2 0,7-18 3 16,0 9 2-16,11-12 1 15,-4 6 0-15,21-7 2 16,-10 14-1-16,17-1 0 15,-6 3 1-15,9 7 4 16,-6 2-1-16,-3 17 1 16,-5-4 0-16,-6 25 0 15,-7-9-5-15,-8 25 0 16,-3-12-8-16,-14 9-3 16,4-7-1-16,-15 7 1 15,4-3 1-15,-4 0 1 16,4-7-5-16,4-9 1 0,3 4-2 15,10-11-2-15,-3-2-2 16,18-6 1-16,-4-4 3 16,18-3 1-16,-4 0-2 15,14 0 2-15,-7 0 1 16,22 7 2-16,-11-4-1 16,10 13 2-16,-10-3-2 15,-4 12 2-15,-6-6 0 16,-8 12 3-16,-7-9-1 15,-10 13 2-15,-4-10-6 0,-21 13-1 16,-1-13 2-16,-16 29 1 16,2-14-4-16,-16 11 1 15,9-7 0-15,-24 3 2 16,11-6-1-16,-11-7-1 16,14-5-2-16,7-10-1 15,8 3-34-15,13-13-12 16,4-2-5-16,24-20 0 15,-3 7-68 1,22-34-57-16,-5 5 67 16</inkml:trace>
  <inkml:trace contextRef="#ctx0" brushRef="#br0" timeOffset="14520.491">18817 9919 228 0,'-7'-10'85'0,"7"10"-66"0,0-6 14 16,0 6 2-16,0 0-3 15,0 0 3-15,0 9-6 16,0 1-1-16,0 24-15 15,0-6-3-15,-3 16-3 0,-1-9 5 0,-3 21 3 16,0-9-8 0,-7 41-4-16,3-25-2 15,-3 18-1-15,4-18 0 0,-1 6 2 16,0-16-1-16,4-6-1 16,0-9-19-16,4-13-10 15,-1-6-25-15,1-10-9 16,3 1-72-1</inkml:trace>
  <inkml:trace contextRef="#ctx0" brushRef="#br0" timeOffset="14805.81">18390 9956 236 0,'-14'-37'90'0,"14"37"-70"0,7-10 8 16,-7 10 0-16,11 3 0 16,-1-3 3-16,15 25-3 15,-4-6 0-15,11 22-16 16,-4-10 0-16,18 16-1 0,-11-6-6 16,25 25-1-16,-14-16-4 15,18 19-1-15,-15-16 3 16,8 7 3-16,-8-13-9 15,4 0-4-15,-11-9-51 16,1-7-22-16,-8-3-55 16</inkml:trace>
  <inkml:trace contextRef="#ctx0" brushRef="#br0" timeOffset="15133.055">19417 9596 200 0,'-18'-76'74'0,"18"76"-58"0,-10-59 23 0,6 49 4 15,4-2-15-15,0 2-3 16,4 10-4-16,-4 0-1 0,10 29-11 15,-3-10 6-15,7 24 4 0,-3-8-4 16,10 24 2-16,-3-12-6 16,7 38-1-16,-8-16-9 15,11 13 0-15,-6-20-1 16,9 10 2-16,-6-18-6 16,7 12 1-16,-8-16-41 15,-6-6-18-15,0-10-78 16</inkml:trace>
  <inkml:trace contextRef="#ctx0" brushRef="#br0" timeOffset="15331.38">19385 10163 280 0,'-10'3'107'0,"10"-3"-83"0,21-19 2 0,-21 19-4 15,17-18-10-15,-3 2-2 16,18-22-5-16,-7 7-2 15,24-10-1-15,-6 7 1 0,20-4 0 16,-13 13-4-16,6 6 1 16,-10 4-64-16,3 5-27 15,-6 1-27 1</inkml:trace>
  <inkml:trace contextRef="#ctx0" brushRef="#br0" timeOffset="15869.775">20648 9310 312 0,'-3'3'118'0,"3"-3"-92"0,24 0 11 0,-20 0-1 0,17 0-11 16,-3-3 0-16,24-6-14 16,-7 0-4-16,25-7-5 15,-10 3 1-15,20-2 0 0,-10 2-19 16,4 7-7-16,-11 0-65 16,-8 6-30-16,-9 0-12 15</inkml:trace>
  <inkml:trace contextRef="#ctx0" brushRef="#br0" timeOffset="16053.309">20983 9614 260 0,'-7'13'96'0,"7"-13"-75"0,18-16 17 0,-18 16 3 16,14-15-20-16,0 2-6 15,25-15-7-15,-7 9-3 16,21-3-3-16,-11 3-2 0,11-3 1 15,-11 7-43-15,7-4-19 16,-10 0-66 0</inkml:trace>
  <inkml:trace contextRef="#ctx0" brushRef="#br0" timeOffset="16442.377">21481 8743 284 0,'-7'-13'107'0,"7"13"-83"16,3-3 8-16,-3 3-2 0,4-3-7 16,-1 0 0-16,8 0-3 15,-1 0-1-15,26 3-10 16,-8 0 3-16,21 12 2 0,-6-2-3 15,6 18 1-15,-10-3-3 16,0 38 0-16,-11-16-3 16,-7 31-1-16,-3-22-1 15,-15 32 0-15,1-22-2 16,-15 28 1-16,0-22-2 0,-3 0-1 16,4-9-2-16,6-10-1 15,1-12-3 1,13-10 1-16,1-5 5 15,14-17 4-15,-4 0 1 0,21-18 0 16,-7 0-1-16,22-17 0 16,-11 8-55-16,3-14-25 15</inkml:trace>
  <inkml:trace contextRef="#ctx0" brushRef="#br0" timeOffset="16891.677">22507 8470 292 0,'-17'-47'110'0,"17"47"-86"0,-15-16 9 16,12 16-3-16,-4 7-10 15,0-4 1-15,-7 22-1 16,3-6 0-16,-3 34-11 15,3-9 1-15,4 22 1 0,0-13-2 16,11 32 2-16,-4-20-6 16,10-2-1-16,1-13 2 15,10-15 3-15,-3-7 5 16,10-31 1-16,-3 0-6 16,7-25-1-16,-8 6-4 15,4-29-3-15,-6 11 2 0,-1-32 2 16,-4 15 9-16,-2 4 3 15,-1 9-2-15,-7 31 1 16,-4 1-9-16,-3 37-2 16,0 0-1-16,4 28 0 15,-1-12-2-15,4 41-2 16,-3-17 1-16,6 11-1 16,-3-14-36-16,4 4-15 15,-4-16-56-15,-3 10-24 16,-1-13-30-1</inkml:trace>
  <inkml:trace contextRef="#ctx0" brushRef="#br0" timeOffset="17569.011">19653 11019 264 0,'-7'6'101'0,"7"-6"-78"0,11-3 2 0,-11 3-3 0,10-3-5 16,1 0 1-16,17-6 0 16,-7 2-2-16,18-11-8 0,-7 8-1 15,10-9 3-15,-6 10-6 0,6-10 0 16,-7 7-2-16,7-1 1 15,-6 4-4-15,3-1 0 16,-8 4-61-16,5-3-25 16,-5-1-45-1</inkml:trace>
  <inkml:trace contextRef="#ctx0" brushRef="#br0" timeOffset="18089.698">19928 11449 244 0,'-7'53'93'0,"7"-53"-72"0,14 38 11 0,-14-32 1 16,11 3-5-16,-4 1 1 15,14-7-3-15,-3 0 1 16,28-16-15-16,-7 4 2 0,45-32 0 15,-20 7-7-15,52-7-2 16,-24 7-3-16,31-7 1 16,-27 13-2-16,34-4-1 0,-28 7-54 15,4-6-26-15,-21 3-68 16</inkml:trace>
  <inkml:trace contextRef="#ctx0" brushRef="#br0" timeOffset="18975.041">22363 10759 276 0,'-22'31'104'0,"22"-31"-81"0,7 16 20 16,-7-13 3-16,11 0-4 15,0 0 1-15,17-9-12 16,-3 0-4-16,35-13-16 15,-15 3-9-15,22-9-2 0,-10 3 0 16,20 3 0-16,-20 1 2 16,17-1 3-16,-14 3-40 15,3 4-18-15,-13 2-64 16,-8 1-25-16,-7-4 19 16</inkml:trace>
  <inkml:trace contextRef="#ctx0" brushRef="#br0" timeOffset="19530.364">22151 12004 312 0,'-11'-35'118'0,"11"35"-92"0,7-72 4 15,-7 63-3-15,15-13-12 16,-5 3 2-16,25-6-4 16,-6 3 2-16,16 6-8 15,-6 4 5-15,21 9 1 0,-10-4 5 16,10 29 3-16,-11-6-5 16,-7 31 1-16,-6-9-6 0,-12 18 1 15,-6-12-7-15,-18 31-3 16,0-15-1-16,-11 18 1 15,1-15-3-15,-1 0 0 16,1-16-1 0,10 3 0-16,0-10 0 0,14-5 0 15,-4-7 2-15,19-9 0 16,-1 0-3-16,7-10 2 16,-3-2 1-16,10-14 2 15,-7 1-23-15,18-25-8 16,-10 12-50-16,10-22-19 15,-11 10-57 1</inkml:trace>
  <inkml:trace contextRef="#ctx0" brushRef="#br0" timeOffset="20526.765">21502 12371 264 0,'-4'-4'101'0,"4"4"-78"0,14-22 17 0,-14 19 5 0,18-6-11 15,-4 0 0-15,25-4-17 16,-7 0-5-16,14-2-8 16,-8 2-3-16,5-2 2 0,-8 5-13 15,-3 7-3-15,-4-3-80 16,-3 6-33-16,-4 0 0 15</inkml:trace>
  <inkml:trace contextRef="#ctx0" brushRef="#br0" timeOffset="20711.084">21646 12665 268 0,'-7'29'101'0,"7"-29"-78"0,25-7 11 0,-21 7 1 16,13-6-21-16,-3 0-5 15,11-10-6-15,-4 7-3 16,11-20 1-16,-7 14-1 0,3-17 2 16,-3 7-43-16,-1-9-17 15,-3 9-66 1</inkml:trace>
  <inkml:trace contextRef="#ctx0" brushRef="#br0" timeOffset="21591.792">19498 12543 244 0,'-21'-19'93'0,"21"19"-72"0,-14-31 14 0,10 28 2 0,-3-13-8 16,0 3 0-16,4-8-7 16,-1-1-2-16,11-7-11 15,0 11 1-15,14-11 3 0,-3 4 2 16,21 0 3-16,-7 3-1 16,20 7-1-16,-9 2 0 15,3 13 0-15,-8 0 0 16,-6 28 0-16,-4-6-6 15,-10 28-4-15,-4-12-1 16,-10 15-1-16,-1-12-2 16,-6 0-2-16,-1-7-2 15,1-2 1-15,-1-7 1 16,4-3 0-16,0-4-3 0,11-5 0 16,-1-4-1-1,11 4 3-15,-3-7 0 0,10 1 1 16,-3-4 2-16,10 3 1 15,-3 0-4-15,10 4 1 16,-10-1 0-16,3 10 2 16,-6-4-3-16,-1 23 0 15,-11-10 3-15,-9 13 3 16,-1-10-2-16,-14 16 0 16,-1-12-1-16,-9 9-2 15,-1-3 1-15,-14 12-1 16,11-12 0-16,-18 18 2 15,8-15-1-15,-5-3-1 0,8-7-13 16,7-12-6-16,3-3-34 16,15-22-14-16,-1 0-5 15,11-22-1-15,0 3-63 32</inkml:trace>
  <inkml:trace contextRef="#ctx0" brushRef="#br0" timeOffset="21934.716">20588 12270 208 0,'11'-15'79'0,"-11"15"-61"0,7-10 23 0,-7 10 7 16,0 0-5-16,0 0 1 15,0 0-15-15,0 0-8 16,0 10-12-16,0-1 5 0,0 19 3 16,0-3-5-16,-4 22-2 15,4-6-1-15,-3 19 1 16,-1-13-5-16,-3 31-3 16,4-18-1-16,-4 24-1 15,3-18 0-15,0 0 2 16,1-13-3-16,-1-3 0 15,1-9-39-15,-1-6-15 16,1-7-55-16,3-12-22 16,0-4 19-16</inkml:trace>
  <inkml:trace contextRef="#ctx0" brushRef="#br0" timeOffset="22159.949">20355 12461 260 0,'-14'-15'99'0,"14"15"-77"0,0-3 11 16,0 3 0-16,4 6-5 16,-1 0 1-16,11 13-5 0,-3-3-1 15,10 9-12-15,-3 3-2 0,6 22 1 16,-2-12-6-16,13 43-2 16,-7-18-1-16,21 15 1 15,-10-15-1-15,14 12-1 16,-10-15-32-16,6 3-16 15,-10-16-106 1</inkml:trace>
  <inkml:trace contextRef="#ctx0" brushRef="#br0" timeOffset="23211.013">19636 13885 220 0,'3'-38'82'0,"-3"38"-64"0,25-34 11 15,-22 28-1-15,15-4-1 16,0 7 1-16,20-3-2 16,-6 0-1-16,21-4-14 15,-11 4 4-15,43-10 3 0,-18 4-6 16,39-17-2-16,-18 1-5 15,36-9-2-15,-26 5-1 16,8-5-2-16,-21 5-21 16,-4 17-9-16,-17 8-113 15,-8 7-54 1,-10 0 96-16</inkml:trace>
  <inkml:trace contextRef="#ctx0" brushRef="#br0" timeOffset="23734.924">20274 14183 264 0,'-3'0'99'0,"3"0"-77"0,14-19 9 0,-14 16 1 16,10-13-5-16,1 4 4 15,14-26-11-15,-4 7-2 0,21-23-10 16,-7 14-5-16,25-1 0 16,-10 6 4-16,6 26 4 0,-10 3 5 15,-4 28 4-15,-10-4-8 16,-11 23-2-16,-3-9-6 16,-22 15-1-16,4-10-1 15,-14 13 1-15,0-9-2 16,0 0 2-16,3-7-4 15,4-5-2-15,4-4-1 16,10-3 0-16,0-3 0 16,14-1 3-16,-3-2 0 15,10 3 1-15,-3-4-3 16,6-2 2-16,-6 0 1 16,3-1 0-16,-3-2 11 0,-4 5 5 15,-3-2-4-15,-4 9-2 16,-3-3-5-16,-11 9-4 15,0-3 2 1,-11 12 0-16,4-5-1 0,-21 18 1 16,7-6-2-16,-22 0-1 15,8-7-2-15,-4-8-1 16,7 2-51-16,11-12-24 16,4-4-97-1</inkml:trace>
  <inkml:trace contextRef="#ctx0" brushRef="#br0" timeOffset="24247.357">22595 13123 260 0,'7'0'96'0,"-7"0"-75"0,22 6 14 0,-22-3 3 15,10 1-9-15,1-1 0 16,14-3-7-16,-1 0-2 15,15-13-11-15,-7 4 3 0,38-44 2 16,-13 12-5-16,38-25-1 16,-21 16-4-16,35-10-1 15,-20 13 1-15,13-6 0 16,-21 12-13-16,-7 10-4 16,-17 6-49-16,-12 6-19 0,-6 9-65 15</inkml:trace>
  <inkml:trace contextRef="#ctx0" brushRef="#br0" timeOffset="24786.006">23178 13521 304 0,'-36'3'112'0,"36"-3"-87"0,-10-12 9 0,6 12-1 15,8-13-17-15,-1 4-1 16,22-13-7-16,-4 3-3 16,18-3-2-16,-7 3 6 0,17 1 4 15,-10 2 2-15,10 3 1 16,-6 4 3-16,-8 9 2 15,-3 0-7-15,-11 22-3 16,-4-3-6-16,-10 9-2 16,0-3-1-16,-7 0-2 15,0-3-2-15,4-3 1 16,0-3 1-16,13-1 0 16,-3-2-3-16,14 6 2 0,-3-7 1 15,10 4 0 1,-6-4 0-16,6 4 0 0,-7-3 4 15,4 2 5-15,-4-2 1 16,-7 2 4-16,-3-2-1 16,-11 15 0-16,0-6-7 15,-10 16-2-15,-1-10-2 16,-10 19 1-16,0-9-2 16,-18 12-1-16,7-9 1 15,-10 12-1-15,7-12-14 16,-4 12-5-16,7-12-41 0,8-10-16 15,3-6-106 1</inkml:trace>
  <inkml:trace contextRef="#ctx0" brushRef="#br0" timeOffset="25466.001">26712 10643 200 0,'-7'-41'74'0,"7"41"-58"0,-14-56 23 0,11 49 7 16,-4-8-11-16,3 2 0 15,-3 10-11-15,0 0-5 0,-4 25-11 16,1-3-1-16,-1 21 0 0,4-8-1 16,0 52 1-16,0-15 0 15,0 32 1 1,3-20-7-16,-3 54 0 0,0-31-1 15,0 30 2-15,0-30-1 16,4 28 2-16,-1-29-4 16,4-6 0-16,0-15-52 15,0-23-24-15,0-8-58 16</inkml:trace>
  <inkml:trace contextRef="#ctx0" brushRef="#br0" timeOffset="25748.633">26158 10555 236 0,'-35'-122'90'0,"35"122"-70"0,-10-38 13 0,6 35 1 15,8 6-9-15,-1 0 0 16,15 32-5-16,-4-1-1 15,18 23-10-15,-8-13-3 0,40 56 0 16,-15-25-1-16,29 35 2 16,-15-22-6-16,29 50-1 0,-25-29 2 15,25 23 1-15,-22-31-1 16,8 15-2 0,-18-26-24-16,0-8-11 0,-11-19-108 15</inkml:trace>
  <inkml:trace contextRef="#ctx0" brushRef="#br0" timeOffset="26069.166">27284 10568 276 0,'-14'15'104'0,"14"-15"-81"0,0-9 1 0,0 9-5 16,3-9-7-16,1-1 3 16,13-12-8-16,-2 3-2 15,23-9-3-15,19-6-2 0,-4 5 3 16,-4 4-4-16,-7 10 0 15,-6 2-8-15,-8 10-4 16,-3 9-53-16,-8 7-21 16,-10 6-22-1</inkml:trace>
  <inkml:trace contextRef="#ctx0" brushRef="#br0" timeOffset="26247.91">27305 11079 272 0,'-7'56'101'0,"7"-56"-78"0,21-3-2 16,-7-6-8-16,14-16-5 16,15-16 2-16,6-6-5 15,4 0-1-15,-4 0-2 16,1 9-2-16,-1 4 1 0,4 2-32 16,4 4-12-16,-4-3-75 15</inkml:trace>
  <inkml:trace contextRef="#ctx0" brushRef="#br0" timeOffset="27160.154">28586 9545 184 0,'-7'-21'68'0,"7"21"-52"0,-4-29 6 16,0 26 1-16,1-9-1 15,3 2 2-15,-4-5-2 16,1-1-2-16,-1-3-10 16,1 10 2-16,-4-4 2 0,0 1-3 0,-4-1 1 15,4 0-3-15,-7 1 0 16,3 3-1-16,-10-1 0 16,4 4-4-16,-8 3-1 15,4 3 1-15,-7 9 2 16,3-3-5-16,-3 23-3 15,6-4 1-15,-2 31 0 16,3-15 1-16,3 18 0 16,4-5-3-16,3 27 2 15,4-9 1-15,11 10 0 16,-1-10 0-16,15-6 0 16,-4-13 0-16,25-12 2 15,-7-3 5-15,13-16 4 16,-6-4-4-16,4-18 1 15,-8 0-5-15,4-28 0 0,-8 6 1 16,1-25 0-16,-4 13 0 16,-6-20 2-16,-5 7-3 15,-6-22 0-15,-4 10-1 16,-11-13 1-16,4 12-4 16,-7 7 0-16,0 9 12 15,0 16 5-15,0 6-8 16,0 31-4-16,0-3-1 15,3 38 0-15,1-9 1 16,6 46 0-16,1-15-2 16,7 34 1-16,10 32-2 15,10 6 2-15,12-9-2 0,6-20-1 16,4-21 1-16,-4-6-1 16,-3-13 0-16,-3-10 0 15,-5-9-40-15,-6-6-15 16,-4-12-44-16,-3-7-17 15,0-10-4 1</inkml:trace>
  <inkml:trace contextRef="#ctx0" brushRef="#br0" timeOffset="42801.404">19967 9313 244 0,'-14'-3'93'0,"14"3"-72"0,-7 0 14 0,7 0 2 16,-3 0-8-16,3 0 0 15,-4-6-5-15,4 6-1 16,4-12-12-16,-1 2-2 0,8-21 1 16,-4 6-2-16,10-13 3 15,-3 7 0-15,11 12 3 16,-4 3-1-16,8 29 2 0,-5-1 1 16,1 20 2-16,-4-4-6 15,0 28 1 1,-7-9-8-16,-3 22-1 0,-4-9-4 15,-3 3-1-15,-1-10 1 16,1 3 2-16,-1-9-1 16,4 19-1-16,0-12-2 15,7 8 1-15,0-12 1 16,11-9 0-16,-4-3 11 16,15-29 5-16,-8 1-4 15,18-39 1-15,-11 11-8 16,18-11-3-16,-11 7-30 0,4 0-14 15,-11 4-115-15,-13 8-52 16,-5 1 64 0</inkml:trace>
  <inkml:trace contextRef="#ctx0" brushRef="#br0" timeOffset="43431.756">20362 10433 260 0,'-3'-16'99'0,"3"16"-77"0,0-3 11 0,0 3 0 16,0 0-5-16,0 0 3 16,3-3-4-16,1 0-2 15,6-7-13-15,-2 4 3 0,13-3 3 16,-4-1-4-16,8 4 2 16,-4 0-5-16,11 9 1 15,-7 0 2-15,3 19 1 16,-7-6-4-16,-3 21-1 15,-4 1-4-15,-14 9-1 16,0-9-3-16,-7 15-2 16,3-9-2-16,-3 12 1 15,4-9 1-15,3 6 2 16,0-9-3-16,10-3-2 16,-3-6-1-16,18-13 3 15,-7-4 0-15,17-14 1 0,-7-4 0 16,11-10 0-16,-7 1-27 15,6-10-11-15,-6 6-107 16,11-5-89 0,-8 5 80-16</inkml:trace>
  <inkml:trace contextRef="#ctx0" brushRef="#br0" timeOffset="44181.943">22447 10066 188 0,'-14'0'71'0,"14"0"-55"0,-21-3 9 15,17 3-1-15,-3 0-1 16,4 0 3-16,-1-6 8 0,1 6 5 15,3-10-20 1,0 4 9-16,0-10 5 0,0 1-2 0,7-11 2 16,0 8-10-16,4-7-2 15,-1 3-8-15,8 3 0 16,-4 3-2-16,11 16 1 16,-4 0-2-16,0 25 1 15,-3-6 0-15,-4 22 1 16,-4-7-2-16,-6 10-1 15,-1-6-5-15,-6 9-1 16,-1-6-1-16,-3 18 1 16,4-12-2-16,3 6-1 15,0-9 1-15,7-3-1 16,-4-6-5-16,11-10 1 16,0-3 6-16,15-22 4 15,-5 0-1-15,15-13 0 0,-11 4-6 16,8-7-1-16,-8 4-28 15,0-4-12-15,-3 10-70 16,3 2-27-16,-3 1-21 16</inkml:trace>
  <inkml:trace contextRef="#ctx0" brushRef="#br0" timeOffset="44763.198">22006 10483 260 0,'-7'-6'96'0,"7"6"-75"0,0-16 30 0,0 16 7 15,4-3-10 1,-4-3-1-16,10-4-16 0,1 7-7 16,14-6-13-1,-4-1-5-15,14 1 0 0,-7-1-3 0,8 1 0 16,-5 0-1-16,1-1-2 16,-7 1-65-16,-1-1-29 15,-2 1-72 1</inkml:trace>
  <inkml:trace contextRef="#ctx0" brushRef="#br0" timeOffset="47429.37">22846 11725 312 0,'0'-3'118'0,"0"3"-92"0,-4 0 13 0,4 0-2 16,0 0-11-16,0 0-1 16,0 0-10-16,0 0-2 0,7-4-7 15,-3 1 3-15,10-3 1 0,-3 3 1 16,17-10 3-16,-7 4-5 16,28-19-1-16,-10 6-4 15,14-16-1-15,-11 7-1 16,4-1 1-16,-7 7-2 15,-4 10 2-15,-6 2 7 16,-5 16 5-16,-2 3-3 16,-8 20 1-16,0-4-6 15,-4 21-2-15,-3-5-2 16,0 44-3-16,0-20-2 16,1 23-1-16,-5-16-1 15,1 19 3-15,-1-19 0 16,1-3 3-16,-1-7-32 0,1-12-12 15,-1-9-58-15,1-10-24 16,-1-6-34 0</inkml:trace>
  <inkml:trace contextRef="#ctx0" brushRef="#br0" timeOffset="50757.964">26977 12675 212 0,'3'-25'79'0,"-3"25"-61"0,4-10 10 0,-4 10 3 15,0 0-2-15,0 0 5 0,0 0-9 16,0 0-6-16,-7 6-10 15,3-2-2-15,-3 14 0 0,0 4-3 16,-3 35-3-16,3-10 0 16,0 16 1-16,0-10-3 15,3 6 0-15,0-12 1 16,4 13 0-16,0-13 0 16,0 16 0-16,0-16-38 15,-7 3-14-15,0-9-75 16</inkml:trace>
  <inkml:trace contextRef="#ctx0" brushRef="#br0" timeOffset="51072.681">26490 12741 232 0,'7'-29'88'0,"-7"29"-69"0,28-34 17 0,-24 31 3 16,14-4-10-16,-4-2-2 15,14 18-4-15,-3-2-3 16,6 21-10-16,-2-6-4 0,13 34-2 0,-10-9 0 16,13 13 0-16,-6-13-5 15,11 3 1-15,-12-9 2 16,12 6 1-16,-11-9-6 15,3-7 0-15,-10-3-37 16,3 3-13-16,-7-9-66 16,0-3-46-1,-6-3 69-15</inkml:trace>
  <inkml:trace contextRef="#ctx0" brushRef="#br0" timeOffset="51333.367">27185 12584 268 0,'-3'0'101'0,"3"0"-78"0,0 9 2 0,0-9-3 16,3 10-1-16,1-4 2 16,6 13-6-16,-3-7-2 15,11 16-9-15,0-2-4 0,10 24 1 16,-4-10-2-16,8 14-1 15,-4-10 1-15,1 0 1 16,-5-7-23-16,1-5-8 16,-7-4-35-16,-8-9-13 15,-3-7-37 1</inkml:trace>
  <inkml:trace contextRef="#ctx0" brushRef="#br0" timeOffset="51508.867">27115 12907 172 0,'-8'-7'66'0,"8"7"-52"0,15 19 17 0,-15-19 2 0,7 10-12 16,0-10-4-16,7 0-8 15,0 0-1-15,7-10-5 16,-3 7-4-16,13-13 0 0,-2-2 1 16,6 2 2-16,-7 0-32 15,4 1-14-15,-7 2-51 16</inkml:trace>
  <inkml:trace contextRef="#ctx0" brushRef="#br0" timeOffset="51749.121">27443 12524 212 0,'-22'-53'79'0,"22"53"-61"0,-14-50 15 0,11 43 1 16,3 1-2-16,0-3 1 15,3 15-7-15,1-3-2 16,10 25-13-16,-3-6-2 0,10 16 1 15,-4-10-2-15,8 22 1 16,-7-9-5-16,6 22-3 16,-2-13-3-16,6 6 1 15,-7-5 1-15,7-7 2 16,-3-7-28-16,3-9-11 16,-3-3-90-16,3-12-53 15,-7-4 78-15</inkml:trace>
  <inkml:trace contextRef="#ctx0" brushRef="#br0" timeOffset="51980.913">27735 12295 220 0,'-17'3'85'0,"17"-3"-66"0,0 10 21 16,0-10 4-16,3 0-9 15,1 0-1-15,17-6-15 16,-7-1-6-16,21-5-8 0,-6 2-4 0,16 1 0 16,-9 0-6-16,6 5 1 15,-10-2-62-15,0 12-28 16,-8-2-27 0</inkml:trace>
  <inkml:trace contextRef="#ctx0" brushRef="#br0" timeOffset="52169.682">27908 12565 228 0,'-7'31'88'0,"7"-31"-69"0,14 13 17 0,-14-10 5 16,11-3-15-16,-1 0-5 16,15-6-15-16,-4-1-3 15,15-14-3-15,-8 2 0 0,14-10 2 0,-7 4-12 16,15 3-3-16,-11 0-82 15,7 7-67 1,-11 2 52-16</inkml:trace>
  <inkml:trace contextRef="#ctx0" brushRef="#br0" timeOffset="52920.842">29129 11653 228 0,'-14'-29'88'0,"7"20"-69"0,0-7 17 0,3 13 5 16,4-3-9-16,0 6 1 15,4 6-1-15,6 7 2 16,1 5-18-16,3 8-3 0,4 11-1 16,6 7-3-16,-3 9 0 15,-3-12-3-15,10 19-1 16,-3-13-3-16,7 12-2 16,7 26 1-16,-11-25-1 15,-7-10 0-15,0-3 0 16,-3-3-22-16,-1-13-8 15,-3-3-45-15,1-18-18 16,-1-1-40 0</inkml:trace>
  <inkml:trace contextRef="#ctx0" brushRef="#br0" timeOffset="53414.286">29655 11499 204 0,'0'-44'77'0,"0"22"-60"0,0-6 15 0,0 22 4 16,0-1 4-16,0 4 3 16,-4 6-12-1,-3 10-7-15,0 3-13 0,0-4 1 0,-4 19 4 16,1-6 1-16,-4 16-1 15,-4 19-4-15,0 12-2 16,4 19-4-16,4-25-1 16,3-16-1-16,10 19 2 15,1-16-1-15,13 0 0 16,18 1-1-16,15-17 2 16,10-15 3-16,7-12 5 15,0-13-2-15,-4-16 1 16,-3-28 8-16,4-28 4 15,-8-1-11-15,-13-5-3 0,-26-13-5 16,-20-4-1-16,-18 11-3 16,-25 8 1-1,-25 13-2-15,-13 7-1 16,-5 15-4-16,1 22 0 0,3 13 0 16,11 15 2-16,14 10-6 15,18 2 1-15,17 1-28 16,15 0-12-16,13-10-22 15,11-9-7-15,4 4-87 16</inkml:trace>
  <inkml:trace contextRef="#ctx0" brushRef="#br0" timeOffset="54407.168">28342 8414 264 0,'-88'-29'99'0,"56"23"-77"0,-14-3-18 0,25 9-10 16,-3-10-1 0,-5-2 6-16,-6-1 7 0,-4 4 7 15,-10 3-7-15,-8 6-3 0,-6 6 0 16,-22 9-4-16,-24 11-2 15,-4 5 2-15,-7 16 2 16,-18 9 4-16,8 1 4 16,3-1 2-16,-4-2 3 15,-3 18-5-15,7 15-1 16,7 14-2-16,-3 12 1 16,-4 31-2-16,7 13 2 15,7 37-2-15,0 7 0 16,-10 37-1-16,3 7 2 15,7 27 1-15,7 26 1 16,11 10 2-16,17 5 1 16,25 29-3-16,36 25-3 0,31 3-2 15,28-19 0-15,46 0 2 16,25-22 2-16,25-34-3 16,20-28-1-16,19-32-1 15,20-38 1-15,22-40 0 16,10-32 1-16,33-34-2 15,6-34 1-15,10-20 0 16,26-21 3-16,56-22-1 16,-25-41 0-16,-4-41 1 15,-34-9 1-15,-5-66-1 16,-34-25-1-16,7-60-1 16,-29-53 2-16,0-47-5 0,-17-47-1 15,-32-44 0 1,-7-41 2-16,-21-22-1 0,-39-15-1 15,-43-7-4 1,-42 7 0-16,-52 22-11 0,-43 37-3 16,-18 57 4-16,-35 96 6 15,-31 67 9-15,-36 69 5 16,-21 62-3-16,-36 57 0 16,-10 44-6-16,-24 53 0 15,-15 47-37-15,11 12-15 16,-21 39-56-1,24 8-64-15,14 7 51 16</inkml:trace>
</inkml:ink>
</file>

<file path=ppt/ink/ink8.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2-29T02:12:40.809"/>
    </inkml:context>
    <inkml:brush xml:id="br0">
      <inkml:brushProperty name="width" value="0.05292" units="cm"/>
      <inkml:brushProperty name="height" value="0.05292" units="cm"/>
    </inkml:brush>
  </inkml:definitions>
  <inkml:trace contextRef="#ctx0" brushRef="#br0">13808 1804 184 0,'7'-35'68'0,"-4"14"-52"0,-3-1 10 15,0 12 4-15,0 1-1 16,0-1 3-16,0 1 0 15,0 0 0-15,0 5-17 16,0-2 4-16,0 6 4 0,-7 10-3 16,0 8 0-16,0 11 0 0,-3 5 2 15,-1 10 1-15,-3 3 1 16,-7 9-5-16,-8 20-1 16,-13 24-6-1,-7 7-2-15,-4-1-6 0,0 23-3 16,0-10 0-16,7-9-1 15,4-7 0-15,7-24 0 16,3-14 0-16,7-14 2 16,7-8-3-16,4-14 0 15,4-7 1-15,6-4 0 16,4-8-31-16,0-7-12 16,4 3-44-16,-1-6-18 15,-3 0-41 1</inkml:trace>
  <inkml:trace contextRef="#ctx0" brushRef="#br0" timeOffset="344.753">12887 1669 272 0,'-4'-12'104'0,"1"2"-81"0,3 4 12 16,0 3-2-16,0 3-5 15,3 9 1-15,5 4-1 0,2 21 0 16,11 23-15-16,11 15 5 0,14 6 5 16,10 44-3-16,4 10 0 15,4 3-9-15,3 15-4 16,3-8-4-16,4-14-3 15,-3 7 1-15,-4-10 1 16,-7-9-1-16,-11-12-1 16,-6-10-41-16,-8-3-20 15,-3-3-66-15,0-10-29 16,-4-22 29 0</inkml:trace>
  <inkml:trace contextRef="#ctx0" brushRef="#br0" timeOffset="1247.214">13681 9727 200 0,'7'-31'74'0,"-4"22"-58"0,1-10 9 0,-4 12 2 16,3 4-3-16,1 0 3 15,-1 0-2-15,1 0 2 16,-4 0-15-16,3 3 9 0,-3 3 5 16,0 6 1-16,-3 10 2 15,-4 9-10-15,-4 16-1 16,-10 38-9-16,-4 9-3 16,-10 22-3-16,-4 25 0 15,1 3-2-15,-1-13-1 16,3 7 1-16,1-3-1 15,3-23 2-15,4-8 1 16,0-13-4-16,3-10-1 16,4-3 1-16,4-3 0 0,-1-9-8 15,4-10-4-15,3-12-26 16,8-25-52 0,3-19 6-16,0-13-45 15</inkml:trace>
  <inkml:trace contextRef="#ctx0" brushRef="#br0" timeOffset="1667.29">12905 9912 224 0,'-7'-6'85'0,"3"3"-66"0,1 0 10 0,-1 3-1 16,0-3 1-16,4 3 2 16,0 0-12-16,0 0-4 15,8 15 2-15,9 14 3 16,15 21 5-16,14 6 2 15,14 7-1-15,7 28-1 16,-18-19-10-16,39 63-4 16,11 25-4-16,-7 0-2 15,-7-10-3-15,-11 4 1 16,-11-16-2-16,-6-22 2 16,-8-19-4-16,-10-22 0 0,0-18 1 15,-8-20 0-15,-2-15-3 16,-5-16 0-16,1-15-45 15,-4-13-17-15,0-6-102 16</inkml:trace>
  <inkml:trace contextRef="#ctx0" brushRef="#br0" timeOffset="2117.573">14273 9966 248 0,'-7'-25'93'0,"4"12"-72"0,-1-3 14 0,1 10 2 16,-1-3-4-16,1-4 3 0,-1 4-9 15,4 2-2-15,4 4-14 16,6 13 2-16,4 21 3 0,8 22-2 16,6 13 2-16,4 16-5 15,3 37-1-15,4 0-4 16,-1 19-1-16,1 16-3 15,-3-13-2-15,-5-16-2 16,-6-9 1-16,-4-19 3 16,0-12 1-16,-3-22-8 15,-4-29-43 1,-3-21-15-16,-4-13-47 16,-7-10-18-16,-14-8 11 15</inkml:trace>
  <inkml:trace contextRef="#ctx0" brushRef="#br0" timeOffset="2345.878">14026 10844 312 0,'4'28'115'0,"3"-22"-89"0,11-3 12 0,-8-6 1 15,8-9-6-15,10-1 1 16,11-12-15-16,7-6-6 15,14-4-8-15,14 1-4 0,11-1 2 16,-4 16-2-16,0 7 2 0,7 5-18 16,4 7-4-1,-1 0-37-15,-6 0-17 16,-4-3-78 0</inkml:trace>
  <inkml:trace contextRef="#ctx0" brushRef="#br0" timeOffset="4911.431">15833 9608 152 0,'-4'-56'57'0,"1"31"-44"0,-1-13 16 0,1 22 6 15,3 1-4-15,0-4-1 0,0 6-10 16,0 4-5-16,0 3-8 16,3 6 8-16,4 9 5 0,0 19-4 15,0 10-1-15,4 9-7 16,-1 3 0-16,-3 3-5 16,1 7 0-16,-1 12 1 15,0 6 0-15,0-2-5 16,0-4 1-16,0-9 0 15,0-10 2-15,3-6 1 16,1-6 1-16,3-10-2 16,4-6 1-16,-1-9 2 15,8-7 2-15,0-9-1 16,3-6 1-16,0 0-4 0,0-4-2 16,1 4 0-16,-5 0 1 15,1 3-17-15,0 3-6 16,-1 0-39-16,1 0-14 15,0 0-45 1</inkml:trace>
  <inkml:trace contextRef="#ctx0" brushRef="#br0" timeOffset="5286.171">16295 9477 244 0,'-7'-41'90'0,"3"25"-70"0,1-3 8 16,-1 19 0-16,1-3-4 16,3 3 1-16,0 0-12 15,0 13-5-15,0 15-5 16,3 22 2-16,4 6 4 0,4 13-1 15,3 32 3-15,7 18-2 16,7 6 0-16,-3 38-5 16,3-6-1-16,-3-9-1 15,0 8-2-15,-4-18 1 16,0-22 1-16,0-18-3 0,-3-23 0 16,-1-16 1-16,1-12 0 15,-4-15-3-15,0-13 0 16,0-13-47-16,-3-12-21 15,0-20-63 1</inkml:trace>
  <inkml:trace contextRef="#ctx0" brushRef="#br0" timeOffset="5750.919">17131 9461 208 0,'-7'-16'77'0,"3"10"-60"0,1-13 10 0,-1 10 4 16,1 6-4-16,-1-4 2 15,4 4-5-15,0 3-3 16,0 10-11-16,0 18-2 0,0 16 2 16,0 12 0-1,0 13 4-15,0 22-5 0,0 19-3 16,0 6-3-16,-3 6-3 15,-1 16 1-15,1-13-1 16,-1-12 0-16,1-9 2 16,-1-7 1-16,1-16 1 15,3-8-7-15,0-23 0 16,0-19-8-16,3-9-3 16,1-16-25-16,-1-12-10 15,1-6-81 1</inkml:trace>
  <inkml:trace contextRef="#ctx0" brushRef="#br0" timeOffset="6232.093">16817 9611 204 0,'-14'-22'77'0,"7"13"-60"0,-4-7 10 16,4 13 4-16,0-3-8 15,-4 12-1-15,1 4-6 0,-1 8 0 16,4 7-9-16,0 7 2 0,0 9 4 16,0 6-5-16,4 6-2 15,3 16-3-15,0-3-3 16,3 0 3-16,4-10 0 15,4-6 3-15,6-12 1 16,8-13 5 0,3-13 5-16,8-12-3 0,2-18 2 15,1-23 0-15,-4-12 2 16,-6-7-4-16,-5-6 0 16,-6 3-6-16,-11-2-3 15,-7 5-2-15,-11 13-3 16,-10 12 3-16,-10 26 2 15,-8 9-7-15,0 9-3 16,4 10-4-16,6 10-2 0,8-1-21 16,7 3-6-16,11-3-10 15,10 1 0-15,14 5-64 16,11-3-51 0,3 1 60-16</inkml:trace>
  <inkml:trace contextRef="#ctx0" brushRef="#br0" timeOffset="6666.681">17431 10449 160 0,'-14'-32'60'0,"7"20"-47"0,-4-4 26 16,4 13 7-16,0 0-6 0,-4 0 0 15,-3 6-10-15,0 3-2 16,-4 6-15-16,1 10-1 0,3 7 1 16,0 8-1-16,7 4 3 15,3-3-6-15,8 9-3 16,6-3-6-16,8-1 0 16,6-2 2-16,8-6 1 15,3-10 3-15,1-13 1 16,-1-12 5-16,0-6 5 15,-3-10 2-15,-4-6 1 16,-3-9-3-16,-4-10 0 16,-3-12-7-16,-11-7-2 15,-7 10-4-15,-7 0-1 0,-11 6-1 16,-7 16-2-16,-10 6 1 16,-11 10 1-16,-3 8-8 15,0 11-1-15,6 5-16 16,11 1-8-16,11-7-32 15,7-6-14-15,14-9-75 16</inkml:trace>
  <inkml:trace contextRef="#ctx0" brushRef="#br0" timeOffset="7523.261">18168 9505 184 0,'0'-28'71'0,"0"28"-55"0,-3-19 13 0,-1 19 2 0,0-3 4 15,1-1 3-15,-1 1-5 16,1 0-3-16,3 3-16 16,0 0-2-16,-4 16 1 0,1-4 2 15,-1 29 0-15,1-10-1 16,-4 38-1-16,3-15-5 15,-6 43 0-15,3-19-5 16,-4 26 0-16,0-20-3 16,-3 29-1-16,4-19 1 15,-1-6 2-15,4-13-1 16,0-9-1-16,0-12-6 16,3-7-4-16,1-10-27 15,3-9-12-15,0-2-3 0,-4-14 1 16,1-2-66-1</inkml:trace>
  <inkml:trace contextRef="#ctx0" brushRef="#br0" timeOffset="7793.99">17674 9593 280 0,'-10'-7'107'0,"10"7"-83"0,0 0 6 0,0 0-3 16,0 3 0-16,0-3 4 0,14 16-6 16,-4-3-1-16,22 18-13 15,-7-9 0-15,24 47 2 0,-7-22-7 16,18 50-3-16,-10-22-2 16,24 51 1-16,-14-20-1 15,21 1-1-15,-17-25-13 16,6-10-4-16,-13-10-44 15,10-18-20-15,-15-9-64 16</inkml:trace>
  <inkml:trace contextRef="#ctx0" brushRef="#br0" timeOffset="8393.678">19008 9718 248 0,'-18'3'93'0,"18"-3"-72"0,-7 0 11 0,7 0 1 16,0 0-16-16,0 0-2 15,7 6-3-15,-3 1 2 16,10 2-7-16,0 0 2 0,14-2 4 16,-7-1-1-16,25-6 1 15,-7 0-7-15,21-6-2 16,-11 3-2-16,8-1 1 16,-11 1-2-16,-1 3-1 15,-6 0-37 1,-4 7-15-16,-6-1-91 15</inkml:trace>
  <inkml:trace contextRef="#ctx0" brushRef="#br0" timeOffset="8607.069">19272 10210 224 0,'-46'32'85'0,"46"-32"-66"15,-3 9 14-15,3-9 2 0,10 3 6 16,-2-3 5-16,23-3-14 15,-6 0-7-15,17-10-14 16,-6 4-7-16,16-7-3 0,-9 4 1 16,20 5 1-16,-13-2-4 15,10 9 1-15,-11-9-51 16,4 9-23-16,-11 0-66 16</inkml:trace>
  <inkml:trace contextRef="#ctx0" brushRef="#br0" timeOffset="11832.342">20461 9238 176 0,'4'-19'66'0,"-4"19"-52"0,0-18 8 0,0 14 1 16,0-5-3-16,0 6 0 15,0-7-2-15,0 1 1 16,0-7-10-16,0 7 1 0,-4-13 3 16,1 6-3-1,-4-9 0-15,3 0-2 0,-3 6 0 16,0 1 4-16,-4-1 3 15,1 3-4-15,-8 4-1 16,4 2-4-16,-7 7-1 16,0 0-3-16,-8 12 1 15,8 1-4-15,-7 18 0 16,7-3 1-16,-4 16 0 16,4-7-3-16,0 16 2 15,3-3 1-15,-3 32 2 16,7-10-3-16,3 12 0 15,4-12 1-15,7-3 2 16,0-13 3-16,14-6 4 16,-3-3-2-16,24-15 1 15,-10-4-3-15,17-16 2 0,-6 1 2 16,2-20 2-16,-6 1-1 16,3-29-1-16,-6 7-5 15,-5-29-1-15,-3 13-1 16,-6-16 1-16,-1 13-2 15,-7-12-1-15,-4 11 1 16,-3 7 1-16,0 13 8 16,0 19 5-16,0 2-7 15,0 26-2-15,0 3-2 0,0 46 0 16,0-14-5-16,4 52 1 16,-1-24 2-16,8 46 1 15,-4-28-1-15,7 29-2 16,-3-26 1-16,6 13-1 15,-3-22 0 1,11-10 0-16,-7-15-22 0,6-16-8 16,-2-9-34-16,-1-28-11 15,-4-4-73 1</inkml:trace>
  <inkml:trace contextRef="#ctx0" brushRef="#br0" timeOffset="12401.563">21033 9244 132 0,'0'-15'52'0,"0"15"-41"0,-4-13 29 15,1 13 10-15,-1-6-15 16,1 0-7-16,-1-10-6 15,0 7-2-15,1-1-11 16,-1-2 3-16,1-4 4 0,-1 10-2 16,-3 3 0-16,4-1-6 0,-4 17-3 15,0-4-2 1,-4 20 0-16,4-4 2 16,-4 22 4-16,1-13-4 0,-1 48-3 15,1-20-1-15,3 36 1 16,0-23-1-16,7 47-1 15,0-31 1-15,10 25 1 16,-3-28 1-16,11-3 3 16,-4-16-1-16,14-22 2 15,-3-10 0-15,21-24 3 16,-11-1-1-16,14-18 2 16,-10 3-4-16,4-22-2 15,-8 6-2-15,-3-22 0 16,-8 4 0-16,-10-4 1 15,0 6 2-15,-17 7 3 16,-1 6-2-16,-20 13-2 0,3 3-2 16,-18 21-3-16,7 1-2 15,-3 9 1-15,7 0 1 16,3 3 0-16,7-3-3 16,8-3 2-16,-1 0-12 15,18-19-7-15,-3 7-27 16,24-20-12-16,-7 1-86 15</inkml:trace>
  <inkml:trace contextRef="#ctx0" brushRef="#br0" timeOffset="12926.095">21445 9282 160 0,'-17'-19'60'0,"17"19"-47"0,-4-3-3 0,4 3-5 16,0-3-8-16,0 3 2 16,0-3 25-16,0 0 13 15,0 0-18-15,0 3 12 0,-3-4 4 16,3 4-8-16,-4-3-1 0,1 0-6 15,3-6-1 1,0 3-1-16,7-16 0 0,0 0-5 16,10-16-3-16,-3 10-3 15,25-7 0-15,-7 7 2 16,17 19 2-16,-6 2 1 16,3 45 0-16,-8-7-4 15,-6 35 0-15,-4-9-5 16,-13 40 0-16,-1-19 3 15,-21 35 1-15,3-25-3 16,-17 28-1-16,3-28 1 16,-6 6 0-16,6-22 0 15,4-3 0-15,3-13-2 16,18-12-2-16,0-3 1 16,22-22-1-16,-8 0 0 15,18-13 0-15,-8-3 2 0,22-12 1 16,-10 5-17-16,16-11-7 15,-9 5-43-15,-1-8-19 16,-6 5-71 0</inkml:trace>
  <inkml:trace contextRef="#ctx0" brushRef="#br0" timeOffset="13391.557">22433 9238 192 0,'-7'-34'71'0,"7"34"-55"0,-14-38 11 0,10 32 0 16,-6-4-2-16,3 1 2 0,-7 6-4 15,3 0-2-15,-3 18-11 16,0 4-4-16,0 28 0 0,3-6 3 15,4 53 5-15,0-19 1 16,7 54 3-16,0-29-4 16,11 16 0-16,-4-25 0 15,14-6 2-15,-3-16-1 16,17-19 1-16,-7-3 0 16,28-25 3-16,-10-3-2 0,14-32 1 15,-10 1 2 1,10-51 2-16,-14 16-6 15,-4-50-1-15,-10 25-9 0,-18-35-2 16,-4 22 0-16,-38-31 0 16,7 25-5-16,-46-15 1 15,10 24-7-15,-27 23 0 16,17 12-6-16,-21 40-2 16,17 4-18-16,8 16-6 15,10 2-35-15,10 4-15 16,12-3-66-1</inkml:trace>
  <inkml:trace contextRef="#ctx0" brushRef="#br0" timeOffset="15253.515">16249 12775 192 0,'-4'-13'71'0,"4"13"-55"0,-3-6 6 15,3 6 2-15,-4 0-6 16,1 0 1-16,3 0-10 16,0 0-5-16,0 0-3 15,3 0 7-15,4 10 5 0,4 8 0 16,7 26 0-16,6 10-3 16,1-1-1-16,-7-12-5 15,24 68-3-15,11 39 0 16,-7 2 1-16,-4 4-1 15,-3-10-1-15,-7-18 1 0,-8-20-1 16,1-2 2-16,-4-23 1 16,-3-12-4-16,-4-15 1 15,0-14 0-15,-3-15 0 16,-4-12-3-16,0-16 2 16,-4-13-39-16,4-6-18 15,4-3-54 1</inkml:trace>
  <inkml:trace contextRef="#ctx0" brushRef="#br0" timeOffset="15930.01">17032 13988 152 0,'-7'-3'57'0,"7"3"-44"0,-11-12-4 16,8 12-2-16,-4-6-2 16,3-1 4-16,-3-2 9 15,0-1 6-15,0 7-13 16,0-3 1-16,0 6 1 0,4 6-7 0,3 7-3 15,0-4 0 1,7 10 0-16,0-3-4 16,7 3-1-16,-4-4 1 0,4-2 2 15,-3-7 6-15,3 0 4 16,0-3 2-16,0-12 3 16,-3 0-5-16,-4-13-1 15,0 3-4-15,-3-9-1 16,-1-1-3-16,-6 1-2 15,-1 9 3-15,-6 4 2 16,-1 2-2-16,-3 10-2 16,0 3 0-16,3 19-1 15,4-3 0-15,7 15 0 16,4 7 0-16,3-10 2 16,-4-3-3-16,8 0 0 0,-1-3 3 15,4-6 1-15,-3-4 7 16,3-12 4-16,-3 0 1 15,-1-19 1-15,1 10-6 16,-4-26-2-16,-4 7-2 16,-3-9-1-16,0 2-1 15,-7 7 0-15,0 3-2 16,-3 12 1-16,3 4-2 16,0 18-1-16,0-3-2 15,3 16 1-15,1-3 1 16,3 6 0-16,0-6 0 15,7-9 2-15,0-1-23 16,3-18-11-16,-3 2-109 16</inkml:trace>
  <inkml:trace contextRef="#ctx0" brushRef="#br0" timeOffset="17069.829">18419 13045 184 0,'-18'-38'71'0,"18"38"-55"0,-11-47 11 0,8 41 3 0,-1-4 2 16,1 1 5-16,-1 3-14 16,1 6-3-16,-1 18-12 15,1-2 6-15,3 16 5 0,0-11-4 16,-4 33 2-16,4-13-8 16,-3 40-1-16,3-18-6 15,-4 12-2-15,1-12 2 16,-1 18 1-16,0-18-4 15,1 12 1-15,-1-15 0 16,1-4 0-16,-1-12-38 16,-3-19-14-16,4-6-84 15</inkml:trace>
  <inkml:trace contextRef="#ctx0" brushRef="#br0" timeOffset="17310.051">18016 13101 224 0,'-24'-22'85'0,"24"22"-66"0,-4-3 10 0,4 3 2 16,0 0-10-16,0 0 0 15,7 6-1-15,-3-3 2 16,13 13-12-16,-3-3 5 0,15 21 3 16,-8-2-8-16,28 37-1 0,-10-16-5 15,28 22-1-15,-14-15 1 16,11 21 2-16,-15-15-5 15,14 3-1 1,-10-6-27-16,7-16-9 16,-10-13-108-1</inkml:trace>
  <inkml:trace contextRef="#ctx0" brushRef="#br0" timeOffset="17703.936">19082 12828 272 0,'-18'19'101'0,"18"-19"-78"0,-7 6 9 0,7-6-3 16,0 0-15-16,0 0-5 15,7-3-2-15,0 0 0 0,14-9-3 16,-3-1-3-16,21-6 2 0,-7 0-2 15,13 7-1-15,-6-4 1 16,7 10-1-16,-11 0-25 16,1 6-8-16,-5 0-98 15</inkml:trace>
  <inkml:trace contextRef="#ctx0" brushRef="#br0" timeOffset="17927.31">19223 13220 268 0,'-32'35'101'0,"32"-35"-78"0,4-3 6 0,-4 3-2 15,14-10-13 1,-4 4-3-16,22-13-6 0,-7 3-2 16,17-18-1-16,-7 9-2 0,11-16 3 15,-7 7-4-15,14-10 0 16,-11 9-30-16,11-2-14 15,-10 5-63 1,6 1-44-16,-7 6 65 16</inkml:trace>
  <inkml:trace contextRef="#ctx0" brushRef="#br0" timeOffset="18541.081">20094 12001 192 0,'-14'-26'74'0,"14"26"-58"0,-14-28 16 16,10 25 2-16,-3-9-6 15,0 2-2-15,0-2-6 16,0-1 0-16,-3 4-11 16,-1 6 3-16,-7 3 2 0,4 0-1 15,-7 25 2-15,4-3-6 0,-5 21-1 16,5-8-4-16,3 25-1 16,0-10-1-16,6 31-2 15,1-18 1 1,11 3 1-16,-1-16-1 0,12 0-1 15,-5-15 9-15,11-17 4 16,-3-5-2-16,7-26 1 16,-8 1-5-16,4-29 1 15,-3 0-3-15,-4-12 2 16,-3 9-2-16,-4-15 0 16,0 8 8-16,-7 8 3 15,0 11-1-15,0 13 1 16,0 4-9-16,3 24-2 0,1 1-1 15,-1 24 0 1,1-6-2-16,7 47 1 0,-1-15-2 16,11 22-1-16,-7-10 1 15,18 41-1-15,-7-23 0 16,10 14 2-16,-7-23-1 16,8 14-1-16,-8-20-8 15,7-3-3-15,-7-16-32 16,1-18-11-16,-8-4-26 15,0-27-8-15,-3-4-51 16</inkml:trace>
  <inkml:trace contextRef="#ctx0" brushRef="#br0" timeOffset="19038.156">20609 11790 220 0,'-10'-9'82'0,"10"9"-64"0,-14-19 15 0,10 16 2 16,-3-3-9-16,0-4-3 16,0 10-5-16,0-3-1 15,0 6-9-15,3 7-1 0,1 27 0 16,-1-5 5-16,4 34 3 0,0-10-4 15,7 54-1-15,0-25-4 16,11 31 1 0,-7-19-4-16,20 47-2 15,-10-34 2-15,15-1 0 0,-8-24-1 16,11-13-2-16,-7-15 7 16,6-20 3-16,-6-8 8 15,0-26 3-15,-7 0-2 16,3-41-1-16,-7 4-13 15,-3-13-2-15,-4 9-1 16,-7-3 3-16,-4 4-2 16,-10 8-2-16,4 4 2 15,-8 16 0-15,0 0-1 16,-3 24-2-16,0 1-2 16,0 34 1-16,4-9-1 0,3 6 0 15,-1-10-31-15,12-8-13 16,0-4-17-16,10-19-4 15,-4-3-80 1</inkml:trace>
  <inkml:trace contextRef="#ctx0" brushRef="#br0" timeOffset="19442.266">21029 11950 244 0,'-10'-6'90'0,"10"6"-70"0,-4-28 17 0,0 25 4 0,4-16-7 15,0 3 1-15,8-12-14 16,-1 3-3-16,14 0-10 16,-4 3-1-16,22 6 3 0,-7 7 0 15,10 18 4-15,-6-2-1 16,2 36 2-16,-6-8 1 15,0 21 2-15,-7-9-8 16,-8 26-1-16,-3-14-3 16,-7 32 1-16,-3-19-4 15,-4 19-2-15,0-22 0 16,0 16 1-16,0-19-3 16,3-4-2-16,1-12 2 0,7-12 0 15,3-7-2-15,7-18 2 16,-4-1 1-16,19-12 0 15,-5 0-31-15,12-9-14 16,-8 3-37-16,7-7-13 16,-6 1-47-1</inkml:trace>
  <inkml:trace contextRef="#ctx0" brushRef="#br0" timeOffset="19876.809">21925 11590 260 0,'-10'-3'96'16,"10"3"-75"-16,-15 19 1 0,12-16-5 0,-4 12-1 15,3-2 4-15,-3 24 1 16,4-5-1-16,-1 37-10 15,1-16 2-15,10 26 2 0,-4-17-3 16,15 35 1-16,-4-18-7 16,14 12-3-16,-3-19 5 15,17-9 5-15,-6-4 3 16,13-24 0-16,-7-7-1 16,4-28 1-16,-7 0-2 15,3-38 0-15,-10 4-3 16,-4-26-1-16,-3 13-5 15,-11-47-1-15,-3 22-1 0,-25-28 1 16,3 21-2-16,-45-40-1 16,10 28 1-16,-25 3-1 15,18 16-7-15,-17 38-3 16,13 6-25-16,-10 34-12 16,11 0-25-16,-1 13-9 15,11-3-63 1</inkml:trace>
  <inkml:trace contextRef="#ctx0" brushRef="#br0" timeOffset="20568.449">16383 14992 256 0,'11'-38'96'0,"-11"38"-75"0,38-47 6 0,-16 28-4 0,2 4-4 16,-3-1 1-16,22-6 2 15,-8 3 1-15,43-12-12 16,-15 6 4-16,36-13 3 0,-21 10-2 16,56-19 1-16,-32 12-5 15,43-37 0-15,-36 16-3 16,39-19 2-16,-32 18-2 16,36-15 0-16,-35 19-5 15,17-10-1-15,-32 13 1 16,4 19 2-16,-22 5-5 15,1 26-1-15,-18 0-42 16,-14 10-17-16,-11-1-21 0,-13 13-8 16,-8-6-43-1</inkml:trace>
  <inkml:trace contextRef="#ctx0" brushRef="#br0" timeOffset="20943.632">17353 14992 272 0,'-49'-32'101'0,"49"32"-78"0,-18-31-5 16,15 28-7-16,3 3-1 15,0 0 4-15,14 19-1 16,0-4 2-16,21 23-8 16,-7-7 2-16,11 38 2 0,-7-12-2 15,10 21 0-15,-7-15-8 0,11 34 0 16,-10-15-3-16,17 18 0 15,-15-22 0 1,5 4-2-16,-8-16-33 16,-3-10-12-16,-4-12-82 15</inkml:trace>
  <inkml:trace contextRef="#ctx0" brushRef="#br0" timeOffset="21157.104">18013 15591 264 0,'-7'15'101'0,"7"-15"-78"0,-4 4-7 0,4-4-6 0,0 0-9 16,0 0 2 0,4 6-2-16,-4-3-1 0,3-3 1 15,1 6-1-15,3-3 0 0,0 7-27 16,4-1-11-16,-1 1-69 15</inkml:trace>
  <inkml:trace contextRef="#ctx0" brushRef="#br0" timeOffset="22520.317">18059 15707 196 0,'3'-3'74'0,"-3"3"-58"0,7-4 7 0,-7 4-1 15,4-3-8-15,-4 0 2 16,3 0-5-16,1 0-1 16,-1-3-6-16,1 3 4 0,-1-4 2 15,1 1-1-15,-4 0 0 16,0-1-3-16,-4-2 1 16,1 3-2-16,-4-4 0 15,0 7-1-15,0-3 0 16,0 6-2-16,3 0-2 15,1 0 1-15,6 9-1 16,1 7 0-16,3 9 2 16,0-3 3-16,3 6 2 15,1-3-1-15,0-6-1 16,-4 0 1-16,3-13 3 16,1-9 2-16,-4-6 3 15,-4 2-5-15,1-18-1 16,-4 7-2-16,-4-1-1 15,4 0-6-15,-7 0 1 16,4 3 2-16,-4 1 1 0,0 5-1 16,3 10 1-16,1 0-2 15,3 16-1-15,0-3 3 16,0 9 0-16,0-7-1 16,3 1-2-16,1 0-2 15,-1-10-1-15,1-3 6 16,-1-12 5-16,1 2-2 15,-1-8 2-15,1 2-3 16,-4-6 2-16,0 4-4 16,-4-4-2-16,1 9 0 0,-4-2 1 15,0 2-1-15,0 4 2 16,3 3-4-16,4 6 0 16,0-3 1-1,4 10 0-15,-1-1-38 0,4-3-14 16,-3-3-104-1</inkml:trace>
  <inkml:trace contextRef="#ctx0" brushRef="#br0" timeOffset="23286.138">20542 13960 232 0,'-24'16'88'0,"24"-16"-69"0,-25-3 11 0,21 3 1 0,-3-3-6 16,0 0 0-16,4-13-7 15,-1 3-3-15,11-18-9 16,0 9 3-16,18-9 1 0,-4 2 1 16,36 1 1-16,-12 9 2 15,30-9 2-15,-19 6-7 16,39-6-1-16,-17 6 0 15,21-19 0-15,-22 10 0 16,26-22 0-16,-22 12-4 16,25-9-1-16,-22 9-1 15,4 3-2-15,-17 7 1 0,10-7 1 16,-17 10-3-16,10 6 0 16,-14 0 1-1,3 3 2-15,-10 4-23 0,-4 5-8 16,-10 4-32-16,-7 19-14 15,-4-1-64 1</inkml:trace>
  <inkml:trace contextRef="#ctx0" brushRef="#br0" timeOffset="23690.84">21184 14277 228 0,'-21'-31'88'0,"21"31"-69"0,-14-44 13 0,11 34 0 16,3 1-6-16,0-1 2 16,3 1-1-16,1 3 3 15,10 12-16 1,-4 0 1-16,11 35-1 0,-3 0-1 0,10 25 0 16,-7-13-7-16,8 29-2 15,-8-10-2-15,4 15-2 16,-4-14 1-16,0 2-1 15,-3-16-3-15,6-5 2 16,-6-10-41-16,-1-10-17 16,-2-6-91-1</inkml:trace>
  <inkml:trace contextRef="#ctx0" brushRef="#br0" timeOffset="24291.346">21668 14691 220 0,'-4'3'85'0,"4"-3"-66"0,0-3 10 16,0 3-1-16,0 0-5 15,0 0 0-15,0 0-10 16,0 0-5-16,0-6-5 15,0 6 0-15,0-4 0 0,0-2 10 16,0 0 6-16,0 0-1 16,-3-4-1-16,3 4-7 15,-4 0-2-15,1 3 0 16,-1 3 0-16,0 0-7 16,8 6 0-16,0 0-1 15,3 10 0-15,0-1-3 16,0-2 2-16,0 3 1 0,0-4 0 15,0-2 0-15,0-10 0 16,-4 6 4-16,1-12 2 16,-1-4-2-16,-3 1-1 15,0-4-1-15,0-2 1 16,0-1 0-16,-3 3 3 16,-1 4 3-16,1 3 2 15,-1-1-5-15,4 7-4 0,0 0-1 16,0 16-1-1,0-3-3-15,7 9 2 0,0-4 1 16,4 1 0-16,-4 0-3 16,4-10 2-16,-4-2 1 15,0-14 0 1,0 1 0-16,0-10 2 0,-4 1-1 16,1 2-1-16,0-2 1 15,-1 2-1-15,1 0-3 16,-4 4 2-16,0 3-45 15,0 0-22-15,0-1-86 16</inkml:trace>
  <inkml:trace contextRef="#ctx0" brushRef="#br0" timeOffset="25792.942">25068 11527 252 0,'-7'-44'96'0,"7"44"-75"0,-10-19 12 0,6 16 0 16,-3 6-12-16,4-3 1 16,-1 19 4-16,1-9 6 15,3 18-17-15,0-6 12 0,0 19 3 16,0-10-4-16,3 60-3 15,1-19-13-15,-1 47-6 16,1-25-3-16,-1 44 1 16,1-25-3-16,3 44-2 0,-4-35 2 15,4 7 2-15,0-29 0 16,4 0-1 0,-4-21-2-16,0-1 1 15,-3-18-19-15,-4-10-9 0,0-9-14 16,-7-19-6-16,0-1-20 15,-4-17-8-15,0-1-47 16</inkml:trace>
  <inkml:trace contextRef="#ctx0" brushRef="#br0" timeOffset="26108.438">24483 11800 248 0,'-50'-69'93'0,"50"69"-72"0,-28-60 16 0,21 54 4 16,-3-13-7-16,2 0 3 15,1 10-12-15,0 0-3 16,7 15-13-16,0-3 6 0,18 25 4 16,-4-6 1-16,36 44 3 15,-12-10-7-15,33 23 1 16,-15-16-10-16,57 46-2 15,-28-24-1-15,31 25 0 16,-28-26-2-16,32 20 1 16,-24-23-2-16,-1 17-1 15,7 2-35-15,-21-22-16 0,-21-18-16 16,-14-19-5-16,-14-23-77 16</inkml:trace>
  <inkml:trace contextRef="#ctx0" brushRef="#br0" timeOffset="26527.897">25562 11903 212 0,'-21'-9'82'0,"21"9"-64"0,-14 0 11 0,10 0-1 16,-3 3 1-16,4-3 5 16,-1 10 1-16,1-7 0 15,-1 3-18-15,1 0 3 0,6-6 1 16,-3 0 2-16,14-12 3 15,-3-1-10-15,14-6-2 16,-4 7-10-16,14-10-3 16,-7 3-1-16,15 0 2 0,-12 3 1 15,19 1 1 1,-11 2-2-16,3 1-2 16,-7 2-4-16,-3 1 0 15,-4 0-29-15,-10-1-13 16,0 4-27-16,-11 0-10 0,0-1-52 15</inkml:trace>
  <inkml:trace contextRef="#ctx0" brushRef="#br0" timeOffset="26789.119">25682 12236 280 0,'-7'9'104'0,"7"-9"-81"0,4 10 16 0,-4-10 3 16,7 0-5-16,0 0 0 16,10 0-9-16,-2-4-3 15,16-2-14-15,-6-3-4 0,21 2-3 16,-7-2-2-16,10-3 1 16,-7 2-2-16,4-6-1 15,-7 4 1-15,0-13-1 16,-7 6-42-16,-4-15-19 15,-3 5-104 1</inkml:trace>
  <inkml:trace contextRef="#ctx0" brushRef="#br0" timeOffset="45729.873">17187 13195 180 0,'-10'-15'68'0,"3"-4"-52"0,-4 0-3 16,4 16-3-16,0-7-5 16,0-2 0-16,0-4 8 15,-4 0 6-15,4 4-10 16,0 3 6-16,-3-10 3 0,-4-10 1 0,-1 8 1 15,1-1 0-15,4 6 0 16,3 3 4-16,3 13 5 16,4 0-14-16,7 19-3 15,7 13-4-15,0-1 2 16,4 13-3 0,3 6 1-16,0 19-3 0,4 9 0 15,3 1-3-15,8-4-2 16,6-3 1-16,4 0-1 15,3 7 0-15,-3-14 0 16,-4-11 0-16,-6-20 0 16,-5-6-3-16,-6-15 2 15,-4-16 1-15,-3-16 0 0,-8-3 0 16,-6-6 0-16,0 3 11 16,-12-35 7-16,-13-40-5 15,-10 3-2-15,-15-4-6 16,-7-5-4-16,0 9 2 15,3 9 0-15,5 22-4 16,2 19 1 0,8 19-18-16,7 15-5 0,7 16-18 15,3 10-6-15,7 2-44 16,8-2-18-16,6-4-5 16</inkml:trace>
  <inkml:trace contextRef="#ctx0" brushRef="#br0" timeOffset="46148.963">17385 12725 224 0,'-7'-3'85'0,"3"3"-66"0,1 0 3 0,3 0-1 0,-4 6 0 16,4 3 2-16,4 4-1 16,-1 3 1-16,4 12-13 15,4 13 5-15,7-1 3 0,-1 4-6 16,4-3 1-16,1-3-6 15,-1-4-2-15,-4-2-5 16,-6-14 0-16,0-2 0 16,-1-3 2-16,4-1-3 15,0-3 0-15,-3-5 1 16,0-8 2-16,-1-2-1 16,1-3-1-16,-1-4 1 15,-3 1 1-15,0-4-32 16,0-6-12-16,-3 3-100 15</inkml:trace>
  <inkml:trace contextRef="#ctx0" brushRef="#br0" timeOffset="46406.257">17554 12640 272 0,'-3'-3'101'0,"-1"6"-78"0,4-3 13 0,0 0 2 16,0 6-7-16,4 4-1 16,3 2-8-16,0 20-1 15,7 12-12-15,4 18-1 0,6 11-1 16,1 2-3-16,7 6-1 16,7 20-1-16,6-4 1 15,1-16-2-15,0-5 2 0,-4-11-40 16,-3-5-16-16,0-4-106 15</inkml:trace>
  <inkml:trace contextRef="#ctx0" brushRef="#br0" timeOffset="47169.399">18242 14882 168 0,'-56'-63'66'0,"42"54"-52"0,-1-4 14 16,8 10 5-16,0 0-6 16,0 0 1-16,0 3 2 15,4 0 1-15,-4 0-16 16,3 3 9-16,-3 3 5 0,0 4-6 15,4 2-1-15,-1 17-11 16,4 2-4-16,4 3-2 16,6 7-1-16,8 6-5 15,10 10-1 1,14 12 1-16,11 3 0 0,0-3 1 0,0-10 2 16,-4-8-1-16,-6-8 2 15,-8-8-7-15,-7-16 1 16,-7-4 1-16,-3-11 3 15,-7-17 6-15,-8-18 6 16,-10-23-1-16,-7-12 3 16,-18 4-6-16,-14-17-1 15,-10-12-4-15,0 7-3 16,-1 5 0-16,4 14 1 16,7 11-1-16,7 13-1 15,11 13-4-15,7 9-2 16,7 4-30-16,7 15-12 0,7 0-68 15,0 6-27-15,3 3 28 16</inkml:trace>
  <inkml:trace contextRef="#ctx0" brushRef="#br0" timeOffset="47446.222">18295 14547 284 0,'-14'3'107'0,"14"0"-83"0,3 3 2 16,1 0-4-16,3-2-1 0,7 11 4 16,4-2-7-16,7 12 0 15,3 0-11-15,0 13 0 16,-3-1 3-16,-1 4-6 0,-2-3 0 16,-1-4-2-16,-4-6-2 15,-3-6-2-15,1-6-1 16,-1-7-3-16,-4-9 1 15,1-6-15-15,-4-10-6 16,-4-2-56-16,4-14-23 16,-3 10-15-1</inkml:trace>
  <inkml:trace contextRef="#ctx0" brushRef="#br0" timeOffset="47665.809">18457 14443 252 0,'-14'-9'93'0,"7"9"-72"0,7 0 18 0,0 9 3 0,4 1-5 16,3-1 1-16,3 13-8 16,4 3-4-16,4 6-14 15,7 7-1-15,3 22 2 0,7 12-5 16,15 0 0-16,10-6-4 16,3 3-1-16,-3-4 1 15,-3-2 0-15,-1-10-24 16,-10 1-12-16,-7-13-109 15,-1-10-80 1,-6-12 85-16</inkml:trace>
  <inkml:trace contextRef="#ctx0" brushRef="#br0" timeOffset="48714.638">21883 14073 232 0,'-11'-16'88'0,"11"16"-69"0,-10-9 11 16,6 9-2-16,-3-6-1 16,4 3 3-16,-5-4-10 0,1 1-2 15,-3 6-10-15,3 0 1 0,0 10 2 16,0-4-6 0,7 9-1-16,0 4-4 0,14 22-3 15,-4-6 2-15,15 24 0 16,-4-9 1-16,15 7 2 15,-8-10-3 1,11-7-2-16,-8-11 2 0,5-10 0 16,-8-1 9-16,-4-27 5 15,-2 0 7-15,-15-32 2 16,0 6 0-16,-21-15 1 16,3 9-11-16,-17-21-4 15,3 11-8-15,-14-14 0 16,8 11 2-16,-12 7 1 15,8 10-1-15,0 8 1 16,6 11-7-16,12 14 1 16,-1-2-8-16,11 22-3 0,0-13-34 15,11 6-16-15,-1 1-95 16</inkml:trace>
  <inkml:trace contextRef="#ctx0" brushRef="#br0" timeOffset="49004.872">22052 13687 280 0,'-3'-6'104'0,"3"6"-81"0,-4 10 5 0,4-10-4 16,0 9-10-16,0 7 0 15,4 18-8-15,-1-6-2 16,11 19-2-16,-3-9 1 0,10 3 2 15,-3-4-2-15,3-5-2 16,-4-4 0-16,5-6 1 16,-5-3-1-16,4-7 2 15,-3-2-4-15,0-7 0 16,-4-3 1-16,0 0 0 16,-3-3-58-16,-1-7-23 15,1 1-45 1</inkml:trace>
  <inkml:trace contextRef="#ctx0" brushRef="#br0" timeOffset="49244.071">22253 13606 288 0,'-14'0'107'0,"14"0"-83"0,-7 6 13 15,7-6-1-15,0 6-10 16,0 1-1-16,11 15-5 15,-4-7-1-15,14 36-10 16,-7-11-5-16,11 20-1 0,-4-10-2 16,7 19 2-16,-7-9-2 15,15 15 2-15,-8-9-15 16,11 0-7-16,-8-13-103 16,-2-19-85-16,-5-5 64 15</inkml:trace>
  <inkml:trace contextRef="#ctx0" brushRef="#br0" timeOffset="58444.792">27178 11283 196 0,'4'-16'74'0,"-4"16"-58"0,3-10 9 0,-3 10 0 0,0 0-11 16,0 0-1-16,0 0-1 16,0 0 2-16,0-6-7 15,0 6 0-15,0-9 0 0,0 9 3 16,0-10 1-16,0 7-1 15,0-6-1-15,0 3 1 16,0-4 1-16,0 4-3 16,-3-4 0-16,3 4 1 15,-4 0 5-15,0 0-6 16,-3-1 0-16,0 4-2 16,-3-3-1-16,-1 3-3 15,-6 0-2-15,2 0 1 16,-9 3-1-16,3 0 0 15,-11 6 2-15,7-3-3 0,-7 6-2 16,8-2 2-16,-8 8 2 16,7-2 0-16,-3 12-1 15,7-6-2-15,-4 31 1 16,4-12 1-16,0 18 2 16,7-12-3-16,3 9 0 15,1-9-1-15,10 6 0 16,0-9 4-16,7 0 1 15,-4-4 1-15,15-8 0 16,-4-1 0-16,18-12 0 16,-8-4 0-16,12-6 2 15,-8-3-1-15,4-9 2 16,-4 3 0-16,-3-16 1 16,-4 10-4-16,-7-22-1 15,0 5-1-15,-7-36-2 0,0 12 1 16,-3-13-1-16,-4 13 0 15,0 3 2-15,0 9 8 16,0 16 3-16,0 3-4 16,3 32-1-16,1 6-2 15,-1 43-1-15,1-12 1 16,3 57 1-16,0-19-3 16,7 31-3-16,-4-25 0 15,12 32 1-15,-5-23-1 16,8-6-1-16,-7-22-4 15,3-12 0-15,-4-10-42 16,5-15-17-16,-5-10-63 16,1-28-27-16,-4 0 37 15</inkml:trace>
  <inkml:trace contextRef="#ctx0" brushRef="#br0" timeOffset="58942.995">27531 11530 264 0,'-11'-28'101'0,"11"28"-78"0,-10-38 2 0,6 38-3 0,4-22-5 16,0 4 1-16,4-11 2 15,-1 1 2-15,11 0-12 16,0 0 5-16,11 0 3 0,-7 6-2 16,6 9 1-16,-2 4-1 15,2 21 0-15,-3 4-4 16,1 50 0-16,-5-13-3 15,-10 32 0-15,4-16-5 16,-18 40-3-16,7-24 0 0,-7 19-1 16,0-26 0-16,-4 7 0 15,4-16-3-15,4-10 0 16,-1-9-1-16,8-12 3 16,-1-10-2-16,18-18-1 15,0-1 3-15,25-12 2 16,-7-3-2-16,18-13 0 15,-12 3-6-15,5-9 0 16,-11 3-48-16,3-16-18 16,-7 7-86-1</inkml:trace>
  <inkml:trace contextRef="#ctx0" brushRef="#br0" timeOffset="59510.554">28198 11104 316 0,'-4'-16'118'0,"4"16"-92"0,-7-9 6 16,7 9-4-16,-7 9-14 15,3-9-3-15,-6 19-6 0,3 0-2 16,-4 12-1-16,1-6-2 0,-1 25 1 16,0-9-4-1,1 12 2-15,3-12 1 0,3 3 0 16,1-9-3-16,3-10 2 16,0-3 1-16,7-16 0 15,0-3 0-15,3-16 2 16,1 4-3-16,7-13-2 15,-4 3 2-15,10 1 0 16,-2 2 1-16,13 0 2 16,-3 4-1-16,10 12-1 15,-7 0 1-15,15 18 1 16,-12-2 8-16,8 19 3 16,-10-7 5-16,9 6 1 15,-9-5 1-15,-1 2 0 16,-7-3-3-16,-7 0 2 15,-3-3-1-15,-11 7-2 0,-3-10-6 16,-15 9-2-16,4-6-6 16,-14 13-2-16,3-7 0 15,-24 0 0-15,7-5-31 16,-18-14-14-16,7-2-19 16,0-20-8-16,11 10-36 15,6-12-14-15,5 2 8 16</inkml:trace>
  <inkml:trace contextRef="#ctx0" brushRef="#br0" timeOffset="59779.841">28180 10982 212 0,'-11'21'82'0,"11"-21"-64"0,-10 35 20 0,6-29 5 15,4 7 0-15,0-4 4 16,7-3-2-16,-3 1 2 16,17-20-26-16,-3 4-5 0,27-19-2 15,-6 6-8-15,14-3-3 16,-10 3-5-16,6 3 1 16,-7 0-6-16,1 3-3 15,-8 4-32-15,7-4-15 0,-7 4-30 16,4-7-13-16,-7 9-17 15</inkml:trace>
  <inkml:trace contextRef="#ctx0" brushRef="#br0" timeOffset="60259.643">28963 10750 252 0,'-18'0'93'0,"18"0"-72"0,-28 15 7 0,21-12-2 15,-3 10-5 1,-1-4 2-16,-7 19-7 16,4-2 1-16,0 27-10 0,4-6 0 0,-5 19 3 15,5-13-4-15,3 51-1 16,0-23-2-16,7 19-3 15,10 35 1-15,8-34-1 16,-4-23 2-16,21-9 1 16,-6-16 7-16,13-31 6 15,-7-3 3-15,29-35 1 16,-15 4 2-16,18-32 1 16,14-44-8-16,-10-3-2 15,-15 0-3-15,-13-15-1 0,-15-10-3 16,-25-4 1-1,-24 4-4-15,-18 22-2 0,8 19-3 16,-26-10 1-16,11 16 1 16,-31 35 2-16,13 3-3 15,-17 40 0-15,10-3-6 16,-3 19-3-16,14-9-32 16,-3 12-12-16,-4 1-28 15,18-4-9-15,13-3-50 16</inkml:trace>
  <inkml:trace contextRef="#ctx0" brushRef="#br0" timeOffset="61416.776">27587 10057 260 0,'-24'-38'96'0,"6"13"-75"0,-7-22-8 16,11 31-7-16,-11-3-2 16,-6 10 2-16,-8 0 9 0,0-1 2 15,-7 1-8-15,-7-4-5 0,-14 1-1 16,-17-4 0-16,-5 7 1 15,-9-1-2-15,-26 10-2 16,-10 6 3-16,-14 7 2 16,-25 31 0-16,4 15 0 15,-15 7 3-15,8-3 5 16,10 3-5-16,-3-7 0 16,14 7 2-16,20-6 4 15,12 6-13-15,10-7-2 16,4 4 2-16,6-10 1 15,12 10 0-15,10 3 1 16,6 12-2-16,8 4 2 16,4 6 0-16,3-4 1 0,4 10 0 15,-1 16 0-15,4 0-2 16,0 3 1-16,4 18-4 16,7 10 0-16,3 0 1 15,11 23 2-15,6-5-3 16,15 1-2-16,14 13 6 15,29-20 3-15,17-8-1 16,14 8 2-16,28 23-2 16,21-22 0-16,18-20-6 15,7-2 1-15,36-13 2 16,6-15 3-16,36-26 2 16,10-28 1-16,29-25 7 15,24-31 4-15,11-35-3 16,28-12 1-16,18-7-8 0,-1-5-1 15,-10-14-4-15,18-21-3 16,-4-7 2-16,-24 4 2 16,3-20-2-16,-14-27-2 15,-25-1-3-15,-11-37 1 16,-24 0 3-16,-31-28 3 16,-15 6-4-16,-32-38-3 15,-38 13 3-15,-43-25 1 16,-42-16-3-16,-50 6 1 0,-52-25 0 15,-22 23 0 1,-35 11 0-16,-21 64 0 0,-14 56 0 16,-43 43 2-16,-17 51-3 15,-28 47 0-15,-39 38-8 16,-7 28-2-16,-15 3-14 16,-17 6-6-16,18 10-6 15,3-4 0-15,21-2 0 16,22-13 3-16,42-13-32 15,24-12-14-15,33-23-40 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12/28/2019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8265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490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0034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177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12/28/2019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54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649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0186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5603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D24A7AC-904D-4781-85BA-7D10C17ED021}" type="datetimeFigureOut">
              <a:rPr lang="en-US" smtClean="0"/>
              <a:t>12/28/2019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785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31444B-B92B-4E27-8C94-BB93EAF5CB18}" type="datetimeFigureOut">
              <a:rPr lang="en-US" smtClean="0"/>
              <a:t>12/28/2019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33582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12/28/2019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8970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D6E9DEC-419B-4CC5-A080-3B06BD5A8291}" type="datetimeFigureOut">
              <a:rPr lang="en-US" smtClean="0"/>
              <a:t>12/28/2019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42724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450" y="2209800"/>
            <a:ext cx="8824456" cy="2119229"/>
          </a:xfrm>
        </p:spPr>
        <p:txBody>
          <a:bodyPr>
            <a:noAutofit/>
          </a:bodyPr>
          <a:lstStyle/>
          <a:p>
            <a:r>
              <a:rPr lang="en-US" b="1" dirty="0">
                <a:effectLst>
                  <a:outerShdw blurRad="38100" dist="38100" dir="2700000" algn="tl">
                    <a:srgbClr val="000000">
                      <a:alpha val="43137"/>
                    </a:srgbClr>
                  </a:outerShdw>
                </a:effectLst>
              </a:rPr>
              <a:t>Chapter 3.11 </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More on Equations</a:t>
            </a:r>
          </a:p>
        </p:txBody>
      </p:sp>
      <p:sp>
        <p:nvSpPr>
          <p:cNvPr id="3" name="Subtitle 2"/>
          <p:cNvSpPr>
            <a:spLocks noGrp="1"/>
          </p:cNvSpPr>
          <p:nvPr>
            <p:ph type="subTitle" idx="1"/>
          </p:nvPr>
        </p:nvSpPr>
        <p:spPr/>
        <p:txBody>
          <a:bodyPr>
            <a:normAutofit/>
          </a:bodyPr>
          <a:lstStyle/>
          <a:p>
            <a:r>
              <a:rPr lang="en-US" sz="4000" b="1" dirty="0">
                <a:effectLst>
                  <a:outerShdw blurRad="38100" dist="38100" dir="2700000" algn="tl">
                    <a:srgbClr val="000000">
                      <a:alpha val="43137"/>
                    </a:srgbClr>
                  </a:outerShdw>
                </a:effectLst>
              </a:rPr>
              <a:t>Algebra Concepts</a:t>
            </a:r>
          </a:p>
        </p:txBody>
      </p:sp>
    </p:spTree>
    <p:extLst>
      <p:ext uri="{BB962C8B-B14F-4D97-AF65-F5344CB8AC3E}">
        <p14:creationId xmlns:p14="http://schemas.microsoft.com/office/powerpoint/2010/main" val="794148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0800" y="88900"/>
            <a:ext cx="10058400" cy="1000125"/>
          </a:xfrm>
        </p:spPr>
        <p:txBody>
          <a:bodyPr>
            <a:normAutofit/>
          </a:bodyPr>
          <a:lstStyle/>
          <a:p>
            <a:r>
              <a:rPr lang="en-US" sz="6000" b="1" u="sng" dirty="0">
                <a:effectLst>
                  <a:outerShdw blurRad="38100" dist="38100" dir="2700000" algn="tl">
                    <a:srgbClr val="000000">
                      <a:alpha val="43137"/>
                    </a:srgbClr>
                  </a:outerShdw>
                </a:effectLst>
              </a:rPr>
              <a:t>Example 7</a:t>
            </a:r>
          </a:p>
        </p:txBody>
      </p:sp>
      <p:sp>
        <p:nvSpPr>
          <p:cNvPr id="3" name="Content Placeholder 2"/>
          <p:cNvSpPr>
            <a:spLocks noGrp="1"/>
          </p:cNvSpPr>
          <p:nvPr>
            <p:ph idx="4294967295"/>
          </p:nvPr>
        </p:nvSpPr>
        <p:spPr>
          <a:xfrm>
            <a:off x="319087" y="1089025"/>
            <a:ext cx="11553825" cy="3598862"/>
          </a:xfrm>
        </p:spPr>
        <p:txBody>
          <a:bodyPr/>
          <a:lstStyle/>
          <a:p>
            <a:pPr marL="0" indent="0">
              <a:buNone/>
            </a:pPr>
            <a:r>
              <a:rPr lang="en-US" sz="3600" dirty="0">
                <a:effectLst>
                  <a:outerShdw blurRad="38100" dist="38100" dir="2700000" algn="tl">
                    <a:srgbClr val="000000">
                      <a:alpha val="43137"/>
                    </a:srgbClr>
                  </a:outerShdw>
                </a:effectLst>
              </a:rPr>
              <a:t>The sum of an integer and twice the next consecutive integer is 29. What are the integers?</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6CA4F511-379B-4238-BC65-0FD67356AD12}"/>
                  </a:ext>
                </a:extLst>
              </p14:cNvPr>
              <p14:cNvContentPartPr/>
              <p14:nvPr/>
            </p14:nvContentPartPr>
            <p14:xfrm>
              <a:off x="3571200" y="549000"/>
              <a:ext cx="7696440" cy="4850640"/>
            </p14:xfrm>
          </p:contentPart>
        </mc:Choice>
        <mc:Fallback>
          <p:pic>
            <p:nvPicPr>
              <p:cNvPr id="4" name="Ink 3">
                <a:extLst>
                  <a:ext uri="{FF2B5EF4-FFF2-40B4-BE49-F238E27FC236}">
                    <a16:creationId xmlns:a16="http://schemas.microsoft.com/office/drawing/2014/main" id="{6CA4F511-379B-4238-BC65-0FD67356AD12}"/>
                  </a:ext>
                </a:extLst>
              </p:cNvPr>
              <p:cNvPicPr/>
              <p:nvPr/>
            </p:nvPicPr>
            <p:blipFill>
              <a:blip r:embed="rId3"/>
              <a:stretch>
                <a:fillRect/>
              </a:stretch>
            </p:blipFill>
            <p:spPr>
              <a:xfrm>
                <a:off x="3561840" y="539640"/>
                <a:ext cx="7715160" cy="4869360"/>
              </a:xfrm>
              <a:prstGeom prst="rect">
                <a:avLst/>
              </a:prstGeom>
            </p:spPr>
          </p:pic>
        </mc:Fallback>
      </mc:AlternateContent>
    </p:spTree>
    <p:extLst>
      <p:ext uri="{BB962C8B-B14F-4D97-AF65-F5344CB8AC3E}">
        <p14:creationId xmlns:p14="http://schemas.microsoft.com/office/powerpoint/2010/main" val="3697909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0800" y="88900"/>
            <a:ext cx="10058400" cy="1000125"/>
          </a:xfrm>
        </p:spPr>
        <p:txBody>
          <a:bodyPr>
            <a:normAutofit/>
          </a:bodyPr>
          <a:lstStyle/>
          <a:p>
            <a:r>
              <a:rPr lang="en-US" sz="6000" b="1" u="sng" dirty="0">
                <a:effectLst>
                  <a:outerShdw blurRad="38100" dist="38100" dir="2700000" algn="tl">
                    <a:srgbClr val="000000">
                      <a:alpha val="43137"/>
                    </a:srgbClr>
                  </a:outerShdw>
                </a:effectLst>
              </a:rPr>
              <a:t>Example 8</a:t>
            </a:r>
          </a:p>
        </p:txBody>
      </p:sp>
      <p:sp>
        <p:nvSpPr>
          <p:cNvPr id="3" name="Content Placeholder 2"/>
          <p:cNvSpPr>
            <a:spLocks noGrp="1"/>
          </p:cNvSpPr>
          <p:nvPr>
            <p:ph idx="4294967295"/>
          </p:nvPr>
        </p:nvSpPr>
        <p:spPr>
          <a:xfrm>
            <a:off x="319087" y="1089025"/>
            <a:ext cx="11553825" cy="3598862"/>
          </a:xfrm>
        </p:spPr>
        <p:txBody>
          <a:bodyPr/>
          <a:lstStyle/>
          <a:p>
            <a:pPr marL="0" indent="0">
              <a:buNone/>
            </a:pPr>
            <a:r>
              <a:rPr lang="en-US" sz="3600" dirty="0">
                <a:effectLst>
                  <a:outerShdw blurRad="38100" dist="38100" dir="2700000" algn="tl">
                    <a:srgbClr val="000000">
                      <a:alpha val="43137"/>
                    </a:srgbClr>
                  </a:outerShdw>
                </a:effectLst>
              </a:rPr>
              <a:t>Bryan deposited a sum of money in a savings account that pays 4% interest per  year. At the end of one year Bryan had a total of $9620 in his account. How much did his originally deposit?</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66C8A883-21C1-4282-9B5F-E3CA93857BA3}"/>
                  </a:ext>
                </a:extLst>
              </p14:cNvPr>
              <p14:cNvContentPartPr/>
              <p14:nvPr/>
            </p14:nvContentPartPr>
            <p14:xfrm>
              <a:off x="4636800" y="589680"/>
              <a:ext cx="6455880" cy="5135040"/>
            </p14:xfrm>
          </p:contentPart>
        </mc:Choice>
        <mc:Fallback>
          <p:pic>
            <p:nvPicPr>
              <p:cNvPr id="4" name="Ink 3">
                <a:extLst>
                  <a:ext uri="{FF2B5EF4-FFF2-40B4-BE49-F238E27FC236}">
                    <a16:creationId xmlns:a16="http://schemas.microsoft.com/office/drawing/2014/main" id="{66C8A883-21C1-4282-9B5F-E3CA93857BA3}"/>
                  </a:ext>
                </a:extLst>
              </p:cNvPr>
              <p:cNvPicPr/>
              <p:nvPr/>
            </p:nvPicPr>
            <p:blipFill>
              <a:blip r:embed="rId3"/>
              <a:stretch>
                <a:fillRect/>
              </a:stretch>
            </p:blipFill>
            <p:spPr>
              <a:xfrm>
                <a:off x="4627440" y="580320"/>
                <a:ext cx="6474600" cy="5153760"/>
              </a:xfrm>
              <a:prstGeom prst="rect">
                <a:avLst/>
              </a:prstGeom>
            </p:spPr>
          </p:pic>
        </mc:Fallback>
      </mc:AlternateContent>
    </p:spTree>
    <p:extLst>
      <p:ext uri="{BB962C8B-B14F-4D97-AF65-F5344CB8AC3E}">
        <p14:creationId xmlns:p14="http://schemas.microsoft.com/office/powerpoint/2010/main" val="1618595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20650"/>
            <a:ext cx="3417888" cy="1063625"/>
          </a:xfrm>
        </p:spPr>
        <p:txBody>
          <a:bodyPr>
            <a:normAutofit/>
          </a:bodyPr>
          <a:lstStyle/>
          <a:p>
            <a:r>
              <a:rPr lang="en-US" sz="6600" b="1" u="sng" dirty="0">
                <a:effectLst>
                  <a:outerShdw blurRad="38100" dist="38100" dir="2700000" algn="tl">
                    <a:srgbClr val="000000">
                      <a:alpha val="43137"/>
                    </a:srgbClr>
                  </a:outerShdw>
                </a:effectLst>
              </a:rPr>
              <a:t>Objective</a:t>
            </a:r>
          </a:p>
        </p:txBody>
      </p:sp>
      <p:sp>
        <p:nvSpPr>
          <p:cNvPr id="3" name="Content Placeholder 2"/>
          <p:cNvSpPr>
            <a:spLocks noGrp="1"/>
          </p:cNvSpPr>
          <p:nvPr>
            <p:ph idx="4294967295"/>
          </p:nvPr>
        </p:nvSpPr>
        <p:spPr>
          <a:xfrm>
            <a:off x="241300" y="1184275"/>
            <a:ext cx="11607800" cy="4022725"/>
          </a:xfrm>
        </p:spPr>
        <p:txBody>
          <a:bodyPr>
            <a:normAutofit/>
          </a:bodyPr>
          <a:lstStyle/>
          <a:p>
            <a:pPr>
              <a:buClrTx/>
              <a:buFont typeface="Arial" panose="020B0604020202020204" pitchFamily="34" charset="0"/>
              <a:buChar char="•"/>
            </a:pPr>
            <a:r>
              <a:rPr lang="en-US" sz="4000" dirty="0">
                <a:effectLst>
                  <a:outerShdw blurRad="38100" dist="38100" dir="2700000" algn="tl">
                    <a:srgbClr val="000000">
                      <a:alpha val="43137"/>
                    </a:srgbClr>
                  </a:outerShdw>
                </a:effectLst>
              </a:rPr>
              <a:t> Students will represent written descriptions with  </a:t>
            </a:r>
          </a:p>
          <a:p>
            <a:pPr marL="0" indent="0">
              <a:buClrTx/>
              <a:buNone/>
            </a:pPr>
            <a:r>
              <a:rPr lang="en-US" sz="4000" dirty="0">
                <a:effectLst>
                  <a:outerShdw blurRad="38100" dist="38100" dir="2700000" algn="tl">
                    <a:srgbClr val="000000">
                      <a:alpha val="43137"/>
                    </a:srgbClr>
                  </a:outerShdw>
                </a:effectLst>
              </a:rPr>
              <a:t>   algebraic expressions and equations.</a:t>
            </a:r>
          </a:p>
        </p:txBody>
      </p:sp>
    </p:spTree>
    <p:extLst>
      <p:ext uri="{BB962C8B-B14F-4D97-AF65-F5344CB8AC3E}">
        <p14:creationId xmlns:p14="http://schemas.microsoft.com/office/powerpoint/2010/main" val="33087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3529AFD-5A84-4419-9390-0E9584F35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FFD9C4-5E6D-4E44-8CCD-24EF7B6FF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92370" y="516835"/>
            <a:ext cx="3084844" cy="5772840"/>
          </a:xfrm>
        </p:spPr>
        <p:txBody>
          <a:bodyPr anchor="ctr">
            <a:normAutofit/>
          </a:bodyPr>
          <a:lstStyle/>
          <a:p>
            <a:pPr algn="ctr"/>
            <a:r>
              <a:rPr lang="en-US" sz="7200" b="1" u="sng" dirty="0">
                <a:solidFill>
                  <a:srgbClr val="FFFFFF"/>
                </a:solidFill>
                <a:effectLst>
                  <a:outerShdw blurRad="38100" dist="38100" dir="2700000" algn="tl">
                    <a:srgbClr val="000000">
                      <a:alpha val="43137"/>
                    </a:srgbClr>
                  </a:outerShdw>
                </a:effectLst>
              </a:rPr>
              <a:t>Words to Know</a:t>
            </a:r>
          </a:p>
        </p:txBody>
      </p:sp>
      <p:sp>
        <p:nvSpPr>
          <p:cNvPr id="14" name="Rectangle 13">
            <a:extLst>
              <a:ext uri="{FF2B5EF4-FFF2-40B4-BE49-F238E27FC236}">
                <a16:creationId xmlns:a16="http://schemas.microsoft.com/office/drawing/2014/main" id="{6B3B2DB5-1B01-4A7A-B79B-E180757E6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69069F0B-92DC-4C5F-8F21-189B3A670F5B}"/>
              </a:ext>
            </a:extLst>
          </p:cNvPr>
          <p:cNvGraphicFramePr>
            <a:graphicFrameLocks noGrp="1"/>
          </p:cNvGraphicFramePr>
          <p:nvPr>
            <p:ph idx="1"/>
            <p:extLst>
              <p:ext uri="{D42A27DB-BD31-4B8C-83A1-F6EECF244321}">
                <p14:modId xmlns:p14="http://schemas.microsoft.com/office/powerpoint/2010/main" val="247001341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168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92075"/>
            <a:ext cx="3252788" cy="966788"/>
          </a:xfrm>
        </p:spPr>
        <p:txBody>
          <a:bodyPr>
            <a:normAutofit/>
          </a:bodyPr>
          <a:lstStyle/>
          <a:p>
            <a:r>
              <a:rPr lang="en-US" sz="6000" b="1" u="sng" dirty="0">
                <a:effectLst>
                  <a:outerShdw blurRad="38100" dist="38100" dir="2700000" algn="tl">
                    <a:srgbClr val="000000">
                      <a:alpha val="43137"/>
                    </a:srgbClr>
                  </a:outerShdw>
                </a:effectLst>
              </a:rPr>
              <a:t>Example 1</a:t>
            </a:r>
          </a:p>
        </p:txBody>
      </p:sp>
      <p:sp>
        <p:nvSpPr>
          <p:cNvPr id="3" name="Content Placeholder 2"/>
          <p:cNvSpPr>
            <a:spLocks noGrp="1"/>
          </p:cNvSpPr>
          <p:nvPr>
            <p:ph idx="4294967295"/>
          </p:nvPr>
        </p:nvSpPr>
        <p:spPr>
          <a:xfrm>
            <a:off x="1078706" y="1058863"/>
            <a:ext cx="10034588" cy="3598862"/>
          </a:xfrm>
        </p:spPr>
        <p:txBody>
          <a:bodyPr/>
          <a:lstStyle/>
          <a:p>
            <a:pPr marL="0" indent="0">
              <a:buNone/>
            </a:pPr>
            <a:r>
              <a:rPr lang="en-US" sz="3600" dirty="0">
                <a:effectLst>
                  <a:outerShdw blurRad="38100" dist="38100" dir="2700000" algn="tl">
                    <a:srgbClr val="000000">
                      <a:alpha val="43137"/>
                    </a:srgbClr>
                  </a:outerShdw>
                </a:effectLst>
              </a:rPr>
              <a:t>The cost of a main floor seat  is three times as much as the cost of a balcony seat. Write an expression showing the total cost of each seat. </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15D03417-CCD4-479D-82D2-B7E1950B7102}"/>
                  </a:ext>
                </a:extLst>
              </p14:cNvPr>
              <p14:cNvContentPartPr/>
              <p14:nvPr/>
            </p14:nvContentPartPr>
            <p14:xfrm>
              <a:off x="759600" y="2779560"/>
              <a:ext cx="7412040" cy="2974680"/>
            </p14:xfrm>
          </p:contentPart>
        </mc:Choice>
        <mc:Fallback>
          <p:pic>
            <p:nvPicPr>
              <p:cNvPr id="4" name="Ink 3">
                <a:extLst>
                  <a:ext uri="{FF2B5EF4-FFF2-40B4-BE49-F238E27FC236}">
                    <a16:creationId xmlns:a16="http://schemas.microsoft.com/office/drawing/2014/main" id="{15D03417-CCD4-479D-82D2-B7E1950B7102}"/>
                  </a:ext>
                </a:extLst>
              </p:cNvPr>
              <p:cNvPicPr/>
              <p:nvPr/>
            </p:nvPicPr>
            <p:blipFill>
              <a:blip r:embed="rId3"/>
              <a:stretch>
                <a:fillRect/>
              </a:stretch>
            </p:blipFill>
            <p:spPr>
              <a:xfrm>
                <a:off x="750240" y="2770200"/>
                <a:ext cx="7430760" cy="2993400"/>
              </a:xfrm>
              <a:prstGeom prst="rect">
                <a:avLst/>
              </a:prstGeom>
            </p:spPr>
          </p:pic>
        </mc:Fallback>
      </mc:AlternateContent>
    </p:spTree>
    <p:extLst>
      <p:ext uri="{BB962C8B-B14F-4D97-AF65-F5344CB8AC3E}">
        <p14:creationId xmlns:p14="http://schemas.microsoft.com/office/powerpoint/2010/main" val="193491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82550"/>
            <a:ext cx="3386138" cy="936625"/>
          </a:xfrm>
        </p:spPr>
        <p:txBody>
          <a:bodyPr>
            <a:normAutofit/>
          </a:bodyPr>
          <a:lstStyle/>
          <a:p>
            <a:r>
              <a:rPr lang="en-US" sz="6000" b="1" u="sng" dirty="0">
                <a:effectLst>
                  <a:outerShdw blurRad="38100" dist="38100" dir="2700000" algn="tl">
                    <a:srgbClr val="000000">
                      <a:alpha val="43137"/>
                    </a:srgbClr>
                  </a:outerShdw>
                </a:effectLst>
              </a:rPr>
              <a:t>Example 2</a:t>
            </a:r>
          </a:p>
        </p:txBody>
      </p:sp>
      <p:sp>
        <p:nvSpPr>
          <p:cNvPr id="3" name="Content Placeholder 2"/>
          <p:cNvSpPr>
            <a:spLocks noGrp="1"/>
          </p:cNvSpPr>
          <p:nvPr>
            <p:ph idx="4294967295"/>
          </p:nvPr>
        </p:nvSpPr>
        <p:spPr>
          <a:xfrm>
            <a:off x="184150" y="1019175"/>
            <a:ext cx="11553825" cy="3598862"/>
          </a:xfrm>
        </p:spPr>
        <p:txBody>
          <a:bodyPr/>
          <a:lstStyle/>
          <a:p>
            <a:pPr marL="0" indent="0">
              <a:buNone/>
            </a:pPr>
            <a:r>
              <a:rPr lang="en-US" sz="3600" dirty="0">
                <a:effectLst>
                  <a:outerShdw blurRad="38100" dist="38100" dir="2700000" algn="tl">
                    <a:srgbClr val="000000">
                      <a:alpha val="43137"/>
                    </a:srgbClr>
                  </a:outerShdw>
                </a:effectLst>
              </a:rPr>
              <a:t>There are half as many boys in a certain club as there are girls. Write an expression for the total number of boys and girls in the club. </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A318E004-616E-4808-AF35-CFEFAF9C1A0E}"/>
                  </a:ext>
                </a:extLst>
              </p14:cNvPr>
              <p14:cNvContentPartPr/>
              <p14:nvPr/>
            </p14:nvContentPartPr>
            <p14:xfrm>
              <a:off x="1464480" y="536400"/>
              <a:ext cx="9634320" cy="4163400"/>
            </p14:xfrm>
          </p:contentPart>
        </mc:Choice>
        <mc:Fallback>
          <p:pic>
            <p:nvPicPr>
              <p:cNvPr id="4" name="Ink 3">
                <a:extLst>
                  <a:ext uri="{FF2B5EF4-FFF2-40B4-BE49-F238E27FC236}">
                    <a16:creationId xmlns:a16="http://schemas.microsoft.com/office/drawing/2014/main" id="{A318E004-616E-4808-AF35-CFEFAF9C1A0E}"/>
                  </a:ext>
                </a:extLst>
              </p:cNvPr>
              <p:cNvPicPr/>
              <p:nvPr/>
            </p:nvPicPr>
            <p:blipFill>
              <a:blip r:embed="rId3"/>
              <a:stretch>
                <a:fillRect/>
              </a:stretch>
            </p:blipFill>
            <p:spPr>
              <a:xfrm>
                <a:off x="1455120" y="527040"/>
                <a:ext cx="9653040" cy="4182120"/>
              </a:xfrm>
              <a:prstGeom prst="rect">
                <a:avLst/>
              </a:prstGeom>
            </p:spPr>
          </p:pic>
        </mc:Fallback>
      </mc:AlternateContent>
    </p:spTree>
    <p:extLst>
      <p:ext uri="{BB962C8B-B14F-4D97-AF65-F5344CB8AC3E}">
        <p14:creationId xmlns:p14="http://schemas.microsoft.com/office/powerpoint/2010/main" val="2217188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0800" y="88900"/>
            <a:ext cx="10058400" cy="1000125"/>
          </a:xfrm>
        </p:spPr>
        <p:txBody>
          <a:bodyPr>
            <a:normAutofit/>
          </a:bodyPr>
          <a:lstStyle/>
          <a:p>
            <a:r>
              <a:rPr lang="en-US" sz="6000" b="1" u="sng" dirty="0">
                <a:effectLst>
                  <a:outerShdw blurRad="38100" dist="38100" dir="2700000" algn="tl">
                    <a:srgbClr val="000000">
                      <a:alpha val="43137"/>
                    </a:srgbClr>
                  </a:outerShdw>
                </a:effectLst>
              </a:rPr>
              <a:t>Example 3</a:t>
            </a:r>
          </a:p>
        </p:txBody>
      </p:sp>
      <p:sp>
        <p:nvSpPr>
          <p:cNvPr id="3" name="Content Placeholder 2"/>
          <p:cNvSpPr>
            <a:spLocks noGrp="1"/>
          </p:cNvSpPr>
          <p:nvPr>
            <p:ph idx="4294967295"/>
          </p:nvPr>
        </p:nvSpPr>
        <p:spPr>
          <a:xfrm>
            <a:off x="319087" y="1089025"/>
            <a:ext cx="11553825" cy="3598862"/>
          </a:xfrm>
        </p:spPr>
        <p:txBody>
          <a:bodyPr/>
          <a:lstStyle/>
          <a:p>
            <a:pPr marL="0" indent="0">
              <a:buNone/>
            </a:pPr>
            <a:r>
              <a:rPr lang="en-US" sz="3600" dirty="0">
                <a:effectLst>
                  <a:outerShdw blurRad="38100" dist="38100" dir="2700000" algn="tl">
                    <a:srgbClr val="000000">
                      <a:alpha val="43137"/>
                    </a:srgbClr>
                  </a:outerShdw>
                </a:effectLst>
              </a:rPr>
              <a:t>Write an expression for the sum of an integer and three times the next larger integer.</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93C7910C-7179-49AE-BBBA-1E0CE8B10468}"/>
                  </a:ext>
                </a:extLst>
              </p14:cNvPr>
              <p14:cNvContentPartPr/>
              <p14:nvPr/>
            </p14:nvContentPartPr>
            <p14:xfrm>
              <a:off x="5915520" y="416880"/>
              <a:ext cx="4331160" cy="4798800"/>
            </p14:xfrm>
          </p:contentPart>
        </mc:Choice>
        <mc:Fallback>
          <p:pic>
            <p:nvPicPr>
              <p:cNvPr id="4" name="Ink 3">
                <a:extLst>
                  <a:ext uri="{FF2B5EF4-FFF2-40B4-BE49-F238E27FC236}">
                    <a16:creationId xmlns:a16="http://schemas.microsoft.com/office/drawing/2014/main" id="{93C7910C-7179-49AE-BBBA-1E0CE8B10468}"/>
                  </a:ext>
                </a:extLst>
              </p:cNvPr>
              <p:cNvPicPr/>
              <p:nvPr/>
            </p:nvPicPr>
            <p:blipFill>
              <a:blip r:embed="rId3"/>
              <a:stretch>
                <a:fillRect/>
              </a:stretch>
            </p:blipFill>
            <p:spPr>
              <a:xfrm>
                <a:off x="5906160" y="407520"/>
                <a:ext cx="4349880" cy="4817520"/>
              </a:xfrm>
              <a:prstGeom prst="rect">
                <a:avLst/>
              </a:prstGeom>
            </p:spPr>
          </p:pic>
        </mc:Fallback>
      </mc:AlternateContent>
    </p:spTree>
    <p:extLst>
      <p:ext uri="{BB962C8B-B14F-4D97-AF65-F5344CB8AC3E}">
        <p14:creationId xmlns:p14="http://schemas.microsoft.com/office/powerpoint/2010/main" val="2475541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0800" y="88900"/>
            <a:ext cx="10058400" cy="1000125"/>
          </a:xfrm>
        </p:spPr>
        <p:txBody>
          <a:bodyPr>
            <a:normAutofit/>
          </a:bodyPr>
          <a:lstStyle/>
          <a:p>
            <a:r>
              <a:rPr lang="en-US" sz="6000" b="1" u="sng" dirty="0">
                <a:effectLst>
                  <a:outerShdw blurRad="38100" dist="38100" dir="2700000" algn="tl">
                    <a:srgbClr val="000000">
                      <a:alpha val="43137"/>
                    </a:srgbClr>
                  </a:outerShdw>
                </a:effectLst>
              </a:rPr>
              <a:t>Example 4</a:t>
            </a:r>
          </a:p>
        </p:txBody>
      </p:sp>
      <p:sp>
        <p:nvSpPr>
          <p:cNvPr id="3" name="Content Placeholder 2"/>
          <p:cNvSpPr>
            <a:spLocks noGrp="1"/>
          </p:cNvSpPr>
          <p:nvPr>
            <p:ph idx="4294967295"/>
          </p:nvPr>
        </p:nvSpPr>
        <p:spPr>
          <a:xfrm>
            <a:off x="319087" y="1089025"/>
            <a:ext cx="11553825" cy="3598862"/>
          </a:xfrm>
        </p:spPr>
        <p:txBody>
          <a:bodyPr/>
          <a:lstStyle/>
          <a:p>
            <a:pPr marL="0" indent="0">
              <a:buNone/>
            </a:pPr>
            <a:r>
              <a:rPr lang="en-US" sz="3600" dirty="0">
                <a:effectLst>
                  <a:outerShdw blurRad="38100" dist="38100" dir="2700000" algn="tl">
                    <a:srgbClr val="000000">
                      <a:alpha val="43137"/>
                    </a:srgbClr>
                  </a:outerShdw>
                </a:effectLst>
              </a:rPr>
              <a:t>Write the expression of the sum of three consecutive odd integers.</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90AC5290-515E-4BAA-ADD2-C993B76C0C5A}"/>
                  </a:ext>
                </a:extLst>
              </p14:cNvPr>
              <p14:cNvContentPartPr/>
              <p14:nvPr/>
            </p14:nvContentPartPr>
            <p14:xfrm>
              <a:off x="3506400" y="1902240"/>
              <a:ext cx="3724200" cy="2433960"/>
            </p14:xfrm>
          </p:contentPart>
        </mc:Choice>
        <mc:Fallback>
          <p:pic>
            <p:nvPicPr>
              <p:cNvPr id="4" name="Ink 3">
                <a:extLst>
                  <a:ext uri="{FF2B5EF4-FFF2-40B4-BE49-F238E27FC236}">
                    <a16:creationId xmlns:a16="http://schemas.microsoft.com/office/drawing/2014/main" id="{90AC5290-515E-4BAA-ADD2-C993B76C0C5A}"/>
                  </a:ext>
                </a:extLst>
              </p:cNvPr>
              <p:cNvPicPr/>
              <p:nvPr/>
            </p:nvPicPr>
            <p:blipFill>
              <a:blip r:embed="rId3"/>
              <a:stretch>
                <a:fillRect/>
              </a:stretch>
            </p:blipFill>
            <p:spPr>
              <a:xfrm>
                <a:off x="3497040" y="1892880"/>
                <a:ext cx="3742920" cy="2452680"/>
              </a:xfrm>
              <a:prstGeom prst="rect">
                <a:avLst/>
              </a:prstGeom>
            </p:spPr>
          </p:pic>
        </mc:Fallback>
      </mc:AlternateContent>
    </p:spTree>
    <p:extLst>
      <p:ext uri="{BB962C8B-B14F-4D97-AF65-F5344CB8AC3E}">
        <p14:creationId xmlns:p14="http://schemas.microsoft.com/office/powerpoint/2010/main" val="4073263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0800" y="88900"/>
            <a:ext cx="10058400" cy="1000125"/>
          </a:xfrm>
        </p:spPr>
        <p:txBody>
          <a:bodyPr>
            <a:normAutofit/>
          </a:bodyPr>
          <a:lstStyle/>
          <a:p>
            <a:r>
              <a:rPr lang="en-US" sz="6000" b="1" u="sng" dirty="0">
                <a:effectLst>
                  <a:outerShdw blurRad="38100" dist="38100" dir="2700000" algn="tl">
                    <a:srgbClr val="000000">
                      <a:alpha val="43137"/>
                    </a:srgbClr>
                  </a:outerShdw>
                </a:effectLst>
              </a:rPr>
              <a:t>Example 5</a:t>
            </a:r>
          </a:p>
        </p:txBody>
      </p:sp>
      <p:sp>
        <p:nvSpPr>
          <p:cNvPr id="3" name="Content Placeholder 2"/>
          <p:cNvSpPr>
            <a:spLocks noGrp="1"/>
          </p:cNvSpPr>
          <p:nvPr>
            <p:ph idx="4294967295"/>
          </p:nvPr>
        </p:nvSpPr>
        <p:spPr>
          <a:xfrm>
            <a:off x="319087" y="1089025"/>
            <a:ext cx="11553825" cy="3598862"/>
          </a:xfrm>
        </p:spPr>
        <p:txBody>
          <a:bodyPr/>
          <a:lstStyle/>
          <a:p>
            <a:pPr marL="0" indent="0">
              <a:buNone/>
            </a:pPr>
            <a:r>
              <a:rPr lang="en-US" sz="3600" dirty="0" err="1">
                <a:effectLst>
                  <a:outerShdw blurRad="38100" dist="38100" dir="2700000" algn="tl">
                    <a:srgbClr val="000000">
                      <a:alpha val="43137"/>
                    </a:srgbClr>
                  </a:outerShdw>
                </a:effectLst>
              </a:rPr>
              <a:t>Iandra</a:t>
            </a:r>
            <a:r>
              <a:rPr lang="en-US" sz="3600" dirty="0">
                <a:effectLst>
                  <a:outerShdw blurRad="38100" dist="38100" dir="2700000" algn="tl">
                    <a:srgbClr val="000000">
                      <a:alpha val="43137"/>
                    </a:srgbClr>
                  </a:outerShdw>
                </a:effectLst>
              </a:rPr>
              <a:t> scored 35 points fewer in her second bowling game than in her first game. Her total score for two games was 395. How many points did she score in each game?</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2E486D9F-11A1-46D5-8B01-1632D274DE2F}"/>
                  </a:ext>
                </a:extLst>
              </p14:cNvPr>
              <p14:cNvContentPartPr/>
              <p14:nvPr/>
            </p14:nvContentPartPr>
            <p14:xfrm>
              <a:off x="651600" y="2651760"/>
              <a:ext cx="9722160" cy="3466800"/>
            </p14:xfrm>
          </p:contentPart>
        </mc:Choice>
        <mc:Fallback>
          <p:pic>
            <p:nvPicPr>
              <p:cNvPr id="4" name="Ink 3">
                <a:extLst>
                  <a:ext uri="{FF2B5EF4-FFF2-40B4-BE49-F238E27FC236}">
                    <a16:creationId xmlns:a16="http://schemas.microsoft.com/office/drawing/2014/main" id="{2E486D9F-11A1-46D5-8B01-1632D274DE2F}"/>
                  </a:ext>
                </a:extLst>
              </p:cNvPr>
              <p:cNvPicPr/>
              <p:nvPr/>
            </p:nvPicPr>
            <p:blipFill>
              <a:blip r:embed="rId3"/>
              <a:stretch>
                <a:fillRect/>
              </a:stretch>
            </p:blipFill>
            <p:spPr>
              <a:xfrm>
                <a:off x="642240" y="2642400"/>
                <a:ext cx="9740880" cy="3485520"/>
              </a:xfrm>
              <a:prstGeom prst="rect">
                <a:avLst/>
              </a:prstGeom>
            </p:spPr>
          </p:pic>
        </mc:Fallback>
      </mc:AlternateContent>
    </p:spTree>
    <p:extLst>
      <p:ext uri="{BB962C8B-B14F-4D97-AF65-F5344CB8AC3E}">
        <p14:creationId xmlns:p14="http://schemas.microsoft.com/office/powerpoint/2010/main" val="402724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0800" y="88900"/>
            <a:ext cx="10058400" cy="1000125"/>
          </a:xfrm>
        </p:spPr>
        <p:txBody>
          <a:bodyPr>
            <a:normAutofit/>
          </a:bodyPr>
          <a:lstStyle/>
          <a:p>
            <a:r>
              <a:rPr lang="en-US" sz="6000" b="1" u="sng" dirty="0">
                <a:effectLst>
                  <a:outerShdw blurRad="38100" dist="38100" dir="2700000" algn="tl">
                    <a:srgbClr val="000000">
                      <a:alpha val="43137"/>
                    </a:srgbClr>
                  </a:outerShdw>
                </a:effectLst>
              </a:rPr>
              <a:t>Example 6</a:t>
            </a:r>
          </a:p>
        </p:txBody>
      </p:sp>
      <p:sp>
        <p:nvSpPr>
          <p:cNvPr id="3" name="Content Placeholder 2"/>
          <p:cNvSpPr>
            <a:spLocks noGrp="1"/>
          </p:cNvSpPr>
          <p:nvPr>
            <p:ph idx="4294967295"/>
          </p:nvPr>
        </p:nvSpPr>
        <p:spPr>
          <a:xfrm>
            <a:off x="319087" y="1089025"/>
            <a:ext cx="11553825" cy="3598862"/>
          </a:xfrm>
        </p:spPr>
        <p:txBody>
          <a:bodyPr/>
          <a:lstStyle/>
          <a:p>
            <a:r>
              <a:rPr lang="en-US" sz="3600" dirty="0">
                <a:effectLst>
                  <a:outerShdw blurRad="38100" dist="38100" dir="2700000" algn="tl">
                    <a:srgbClr val="000000">
                      <a:alpha val="43137"/>
                    </a:srgbClr>
                  </a:outerShdw>
                </a:effectLst>
              </a:rPr>
              <a:t>The perimeter of a rectangle is 150 cm. The length is 15 cm greater than the width. Find the dimensions. </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291A704D-88D5-4A55-BF40-C13956EFDC57}"/>
                  </a:ext>
                </a:extLst>
              </p14:cNvPr>
              <p14:cNvContentPartPr/>
              <p14:nvPr/>
            </p14:nvContentPartPr>
            <p14:xfrm>
              <a:off x="876240" y="2068200"/>
              <a:ext cx="9919080" cy="4106880"/>
            </p14:xfrm>
          </p:contentPart>
        </mc:Choice>
        <mc:Fallback>
          <p:pic>
            <p:nvPicPr>
              <p:cNvPr id="4" name="Ink 3">
                <a:extLst>
                  <a:ext uri="{FF2B5EF4-FFF2-40B4-BE49-F238E27FC236}">
                    <a16:creationId xmlns:a16="http://schemas.microsoft.com/office/drawing/2014/main" id="{291A704D-88D5-4A55-BF40-C13956EFDC57}"/>
                  </a:ext>
                </a:extLst>
              </p:cNvPr>
              <p:cNvPicPr/>
              <p:nvPr/>
            </p:nvPicPr>
            <p:blipFill>
              <a:blip r:embed="rId3"/>
              <a:stretch>
                <a:fillRect/>
              </a:stretch>
            </p:blipFill>
            <p:spPr>
              <a:xfrm>
                <a:off x="866880" y="2058840"/>
                <a:ext cx="9937800" cy="4125600"/>
              </a:xfrm>
              <a:prstGeom prst="rect">
                <a:avLst/>
              </a:prstGeom>
            </p:spPr>
          </p:pic>
        </mc:Fallback>
      </mc:AlternateContent>
    </p:spTree>
    <p:extLst>
      <p:ext uri="{BB962C8B-B14F-4D97-AF65-F5344CB8AC3E}">
        <p14:creationId xmlns:p14="http://schemas.microsoft.com/office/powerpoint/2010/main" val="111186003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otalTime>14</TotalTime>
  <Words>301</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Chapter 3.11  More on Equations</vt:lpstr>
      <vt:lpstr>Objective</vt:lpstr>
      <vt:lpstr>Words to Know</vt:lpstr>
      <vt:lpstr>Example 1</vt:lpstr>
      <vt:lpstr>Example 2</vt:lpstr>
      <vt:lpstr>Example 3</vt:lpstr>
      <vt:lpstr>Example 4</vt:lpstr>
      <vt:lpstr>Example 5</vt:lpstr>
      <vt:lpstr>Example 6</vt:lpstr>
      <vt:lpstr>Example 7</vt:lpstr>
      <vt:lpstr>Example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3.11  More on Equations</dc:title>
  <dc:creator>Michael Kuniega</dc:creator>
  <cp:lastModifiedBy>Michael Kuniega</cp:lastModifiedBy>
  <cp:revision>3</cp:revision>
  <dcterms:created xsi:type="dcterms:W3CDTF">2019-12-29T01:59:08Z</dcterms:created>
  <dcterms:modified xsi:type="dcterms:W3CDTF">2019-12-29T02:14:03Z</dcterms:modified>
</cp:coreProperties>
</file>